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7" r:id="rId2"/>
  </p:sldMasterIdLst>
  <p:notesMasterIdLst>
    <p:notesMasterId r:id="rId1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9" r:id="rId12"/>
    <p:sldId id="265" r:id="rId13"/>
    <p:sldId id="268" r:id="rId14"/>
    <p:sldId id="267" r:id="rId15"/>
  </p:sldIdLst>
  <p:sldSz cx="9144000" cy="6858000" type="screen4x3"/>
  <p:notesSz cx="7099300" cy="102346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orient="horz" pos="1412">
          <p15:clr>
            <a:srgbClr val="A4A3A4"/>
          </p15:clr>
        </p15:guide>
        <p15:guide id="3" pos="181">
          <p15:clr>
            <a:srgbClr val="A4A3A4"/>
          </p15:clr>
        </p15:guide>
        <p15:guide id="4" pos="5556">
          <p15:clr>
            <a:srgbClr val="A4A3A4"/>
          </p15:clr>
        </p15:guide>
        <p15:guide id="5" pos="2903">
          <p15:clr>
            <a:srgbClr val="A4A3A4"/>
          </p15:clr>
        </p15:guide>
        <p15:guide id="6" orient="horz" pos="700">
          <p15:clr>
            <a:srgbClr val="A4A3A4"/>
          </p15:clr>
        </p15:guide>
        <p15:guide id="7" orient="horz" pos="4119">
          <p15:clr>
            <a:srgbClr val="A4A3A4"/>
          </p15:clr>
        </p15:guide>
        <p15:guide id="8" pos="311">
          <p15:clr>
            <a:srgbClr val="A4A3A4"/>
          </p15:clr>
        </p15:guide>
        <p15:guide id="9" pos="5501">
          <p15:clr>
            <a:srgbClr val="A4A3A4"/>
          </p15:clr>
        </p15:guide>
        <p15:guide id="10" orient="horz" pos="462">
          <p15:clr>
            <a:srgbClr val="A4A3A4"/>
          </p15:clr>
        </p15:guide>
        <p15:guide id="11" pos="77">
          <p15:clr>
            <a:srgbClr val="A4A3A4"/>
          </p15:clr>
        </p15:guide>
        <p15:guide id="12" pos="72">
          <p15:clr>
            <a:srgbClr val="A4A3A4"/>
          </p15:clr>
        </p15:guide>
        <p15:guide id="13" orient="horz" pos="2">
          <p15:clr>
            <a:srgbClr val="A4A3A4"/>
          </p15:clr>
        </p15:guide>
        <p15:guide id="14" pos="807">
          <p15:clr>
            <a:srgbClr val="A4A3A4"/>
          </p15:clr>
        </p15:guide>
        <p15:guide id="15" pos="1463">
          <p15:clr>
            <a:srgbClr val="A4A3A4"/>
          </p15:clr>
        </p15:guide>
        <p15:guide id="16" pos="2079">
          <p15:clr>
            <a:srgbClr val="A4A3A4"/>
          </p15:clr>
        </p15:guide>
        <p15:guide id="17" pos="2714">
          <p15:clr>
            <a:srgbClr val="A4A3A4"/>
          </p15:clr>
        </p15:guide>
        <p15:guide id="18" pos="3370">
          <p15:clr>
            <a:srgbClr val="A4A3A4"/>
          </p15:clr>
        </p15:guide>
        <p15:guide id="19" pos="3985">
          <p15:clr>
            <a:srgbClr val="A4A3A4"/>
          </p15:clr>
        </p15:guide>
        <p15:guide id="20" pos="4631">
          <p15:clr>
            <a:srgbClr val="A4A3A4"/>
          </p15:clr>
        </p15:guide>
        <p15:guide id="21" orient="horz" pos="581">
          <p15:clr>
            <a:srgbClr val="A4A3A4"/>
          </p15:clr>
        </p15:guide>
        <p15:guide id="22" orient="horz" pos="3230">
          <p15:clr>
            <a:srgbClr val="A4A3A4"/>
          </p15:clr>
        </p15:guide>
        <p15:guide id="23" orient="horz" pos="1230">
          <p15:clr>
            <a:srgbClr val="A4A3A4"/>
          </p15:clr>
        </p15:guide>
        <p15:guide id="24" orient="horz">
          <p15:clr>
            <a:srgbClr val="A4A3A4"/>
          </p15:clr>
        </p15:guide>
        <p15:guide id="25" orient="horz" pos="1450">
          <p15:clr>
            <a:srgbClr val="A4A3A4"/>
          </p15:clr>
        </p15:guide>
        <p15:guide id="26" pos="281">
          <p15:clr>
            <a:srgbClr val="A4A3A4"/>
          </p15:clr>
        </p15:guide>
        <p15:guide id="27" orient="horz" pos="3095">
          <p15:clr>
            <a:srgbClr val="A4A3A4"/>
          </p15:clr>
        </p15:guide>
        <p15:guide id="28" orient="horz" pos="2372">
          <p15:clr>
            <a:srgbClr val="A4A3A4"/>
          </p15:clr>
        </p15:guide>
        <p15:guide id="29" orient="horz" pos="4159">
          <p15:clr>
            <a:srgbClr val="A4A3A4"/>
          </p15:clr>
        </p15:guide>
        <p15:guide id="30" pos="313">
          <p15:clr>
            <a:srgbClr val="A4A3A4"/>
          </p15:clr>
        </p15:guide>
        <p15:guide id="31" pos="1655">
          <p15:clr>
            <a:srgbClr val="A4A3A4"/>
          </p15:clr>
        </p15:guide>
        <p15:guide id="32" pos="5727">
          <p15:clr>
            <a:srgbClr val="A4A3A4"/>
          </p15:clr>
        </p15:guide>
        <p15:guide id="33" orient="horz" pos="632">
          <p15:clr>
            <a:srgbClr val="A4A3A4"/>
          </p15:clr>
        </p15:guide>
        <p15:guide id="34" orient="horz" pos="1461">
          <p15:clr>
            <a:srgbClr val="A4A3A4"/>
          </p15:clr>
        </p15:guide>
        <p15:guide id="35" orient="horz" pos="2262">
          <p15:clr>
            <a:srgbClr val="A4A3A4"/>
          </p15:clr>
        </p15:guide>
        <p15:guide id="36" orient="horz" pos="3072">
          <p15:clr>
            <a:srgbClr val="A4A3A4"/>
          </p15:clr>
        </p15:guide>
        <p15:guide id="37" pos="765">
          <p15:clr>
            <a:srgbClr val="A4A3A4"/>
          </p15:clr>
        </p15:guide>
        <p15:guide id="38" pos="5580">
          <p15:clr>
            <a:srgbClr val="A4A3A4"/>
          </p15:clr>
        </p15:guide>
        <p15:guide id="39" pos="5039">
          <p15:clr>
            <a:srgbClr val="A4A3A4"/>
          </p15:clr>
        </p15:guide>
        <p15:guide id="40" orient="horz" pos="621">
          <p15:clr>
            <a:srgbClr val="A4A3A4"/>
          </p15:clr>
        </p15:guide>
        <p15:guide id="41" orient="horz" pos="38">
          <p15:clr>
            <a:srgbClr val="A4A3A4"/>
          </p15:clr>
        </p15:guide>
        <p15:guide id="42" orient="horz" pos="4319">
          <p15:clr>
            <a:srgbClr val="A4A3A4"/>
          </p15:clr>
        </p15:guide>
        <p15:guide id="43" orient="horz" pos="39">
          <p15:clr>
            <a:srgbClr val="A4A3A4"/>
          </p15:clr>
        </p15:guide>
        <p15:guide id="44" pos="3367">
          <p15:clr>
            <a:srgbClr val="A4A3A4"/>
          </p15:clr>
        </p15:guide>
        <p15:guide id="45" pos="4655">
          <p15:clr>
            <a:srgbClr val="A4A3A4"/>
          </p15:clr>
        </p15:guide>
        <p15:guide id="46" orient="horz" pos="1">
          <p15:clr>
            <a:srgbClr val="A4A3A4"/>
          </p15:clr>
        </p15:guide>
        <p15:guide id="47" orient="horz" pos="4067">
          <p15:clr>
            <a:srgbClr val="A4A3A4"/>
          </p15:clr>
        </p15:guide>
        <p15:guide id="48" orient="horz" pos="601">
          <p15:clr>
            <a:srgbClr val="A4A3A4"/>
          </p15:clr>
        </p15:guide>
        <p15:guide id="49" pos="149">
          <p15:clr>
            <a:srgbClr val="A4A3A4"/>
          </p15:clr>
        </p15:guide>
        <p15:guide id="50" pos="5589">
          <p15:clr>
            <a:srgbClr val="A4A3A4"/>
          </p15:clr>
        </p15:guide>
        <p15:guide id="51" pos="322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9" roundtripDataSignature="AMtx7mgPVslSUVpNo+V81nHESoADYrAh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47"/>
    <p:restoredTop sz="94708"/>
  </p:normalViewPr>
  <p:slideViewPr>
    <p:cSldViewPr snapToGrid="0">
      <p:cViewPr>
        <p:scale>
          <a:sx n="100" d="100"/>
          <a:sy n="100" d="100"/>
        </p:scale>
        <p:origin x="-153" y="-765"/>
      </p:cViewPr>
      <p:guideLst>
        <p:guide orient="horz" pos="663"/>
        <p:guide orient="horz" pos="1412"/>
        <p:guide pos="181"/>
        <p:guide pos="5556"/>
        <p:guide pos="2903"/>
        <p:guide orient="horz" pos="700"/>
        <p:guide orient="horz" pos="4119"/>
        <p:guide pos="311"/>
        <p:guide pos="5501"/>
        <p:guide orient="horz" pos="462"/>
        <p:guide pos="77"/>
        <p:guide pos="72"/>
        <p:guide orient="horz" pos="2"/>
        <p:guide pos="807"/>
        <p:guide pos="1463"/>
        <p:guide pos="2079"/>
        <p:guide pos="2714"/>
        <p:guide pos="3370"/>
        <p:guide pos="3985"/>
        <p:guide pos="4631"/>
        <p:guide orient="horz" pos="581"/>
        <p:guide orient="horz" pos="3230"/>
        <p:guide orient="horz" pos="1230"/>
        <p:guide orient="horz"/>
        <p:guide orient="horz" pos="1450"/>
        <p:guide pos="281"/>
        <p:guide orient="horz" pos="3095"/>
        <p:guide orient="horz" pos="2372"/>
        <p:guide orient="horz" pos="4159"/>
        <p:guide pos="313"/>
        <p:guide pos="1655"/>
        <p:guide pos="5727"/>
        <p:guide orient="horz" pos="632"/>
        <p:guide orient="horz" pos="1461"/>
        <p:guide orient="horz" pos="2262"/>
        <p:guide orient="horz" pos="3072"/>
        <p:guide pos="765"/>
        <p:guide pos="5580"/>
        <p:guide pos="5039"/>
        <p:guide orient="horz" pos="621"/>
        <p:guide orient="horz" pos="38"/>
        <p:guide orient="horz" pos="4319"/>
        <p:guide orient="horz" pos="39"/>
        <p:guide pos="3367"/>
        <p:guide pos="4655"/>
        <p:guide orient="horz" pos="1"/>
        <p:guide orient="horz" pos="4067"/>
        <p:guide orient="horz" pos="601"/>
        <p:guide pos="149"/>
        <p:guide pos="5589"/>
        <p:guide pos="322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3224"/>
        <p:guide pos="2237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customschemas.google.com/relationships/presentationmetadata" Target="meta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74988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022725" y="0"/>
            <a:ext cx="3074988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721850"/>
            <a:ext cx="3074988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022725" y="9721850"/>
            <a:ext cx="3074988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3" name="Google Shape;143;p1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45" name="Google Shape;245;p10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>
          <a:extLst>
            <a:ext uri="{FF2B5EF4-FFF2-40B4-BE49-F238E27FC236}">
              <a16:creationId xmlns:a16="http://schemas.microsoft.com/office/drawing/2014/main" id="{B32939F0-15F5-A4C7-20B5-C510481CBE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1:notes">
            <a:extLst>
              <a:ext uri="{FF2B5EF4-FFF2-40B4-BE49-F238E27FC236}">
                <a16:creationId xmlns:a16="http://schemas.microsoft.com/office/drawing/2014/main" id="{BE485B15-4410-0874-9EF4-25B992A7D9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52" name="Google Shape;252;p11:notes">
            <a:extLst>
              <a:ext uri="{FF2B5EF4-FFF2-40B4-BE49-F238E27FC236}">
                <a16:creationId xmlns:a16="http://schemas.microsoft.com/office/drawing/2014/main" id="{BADE9DD8-85E4-F91C-A999-AD7D7529DF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10449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58" name="Google Shape;258;p12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4" name="Google Shape;154;p2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:notes"/>
          <p:cNvSpPr txBox="1">
            <a:spLocks noGrp="1"/>
          </p:cNvSpPr>
          <p:nvPr>
            <p:ph type="sldNum" idx="12"/>
          </p:nvPr>
        </p:nvSpPr>
        <p:spPr>
          <a:xfrm>
            <a:off x="4022725" y="9721850"/>
            <a:ext cx="3074988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>
                <a:solidFill>
                  <a:srgbClr val="000000"/>
                </a:solidFill>
              </a:rPr>
              <a:t>2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0" name="Google Shape;170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7" name="Google Shape;177;p4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83" name="Google Shape;183;p5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16" name="Google Shape;216;p6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24" name="Google Shape;224;p7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2" name="Google Shape;232;p8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9" name="Google Shape;239;p9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标题幻灯片" type="title">
  <p:cSld name="TITLE">
    <p:bg>
      <p:bgPr>
        <a:solidFill>
          <a:schemeClr val="l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4"/>
          <p:cNvSpPr/>
          <p:nvPr/>
        </p:nvSpPr>
        <p:spPr>
          <a:xfrm>
            <a:off x="0" y="2276475"/>
            <a:ext cx="9144000" cy="2665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" name="Google Shape;16;p14"/>
          <p:cNvSpPr/>
          <p:nvPr/>
        </p:nvSpPr>
        <p:spPr>
          <a:xfrm>
            <a:off x="0" y="2203450"/>
            <a:ext cx="9144000" cy="71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" name="Google Shape;17;p14"/>
          <p:cNvSpPr/>
          <p:nvPr/>
        </p:nvSpPr>
        <p:spPr>
          <a:xfrm>
            <a:off x="0" y="4870450"/>
            <a:ext cx="9144000" cy="71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" name="Google Shape;18;p14"/>
          <p:cNvSpPr txBox="1">
            <a:spLocks noGrp="1"/>
          </p:cNvSpPr>
          <p:nvPr>
            <p:ph type="ctrTitle"/>
          </p:nvPr>
        </p:nvSpPr>
        <p:spPr>
          <a:xfrm>
            <a:off x="1828800" y="1828800"/>
            <a:ext cx="6934200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4"/>
          <p:cNvSpPr txBox="1">
            <a:spLocks noGrp="1"/>
          </p:cNvSpPr>
          <p:nvPr>
            <p:ph type="subTitle" idx="1"/>
          </p:nvPr>
        </p:nvSpPr>
        <p:spPr>
          <a:xfrm>
            <a:off x="1828800" y="4572000"/>
            <a:ext cx="69342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3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3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p23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12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rgbClr val="FF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rgbClr val="FF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竖排文字" type="vertTx">
  <p:cSld name="VERTICAL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4"/>
          <p:cNvSpPr txBox="1">
            <a:spLocks noGrp="1"/>
          </p:cNvSpPr>
          <p:nvPr>
            <p:ph type="title"/>
          </p:nvPr>
        </p:nvSpPr>
        <p:spPr>
          <a:xfrm>
            <a:off x="182850" y="8526"/>
            <a:ext cx="8024813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4"/>
          <p:cNvSpPr txBox="1">
            <a:spLocks noGrp="1"/>
          </p:cNvSpPr>
          <p:nvPr>
            <p:ph type="body" idx="1"/>
          </p:nvPr>
        </p:nvSpPr>
        <p:spPr>
          <a:xfrm rot="5400000">
            <a:off x="1581151" y="-312737"/>
            <a:ext cx="5184775" cy="77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084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垂直排列标题与文本" type="vertTitleAndTx">
  <p:cSld name="VERTICAL_TITLE_AND_VERTICAL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5"/>
          <p:cNvSpPr txBox="1">
            <a:spLocks noGrp="1"/>
          </p:cNvSpPr>
          <p:nvPr>
            <p:ph type="title"/>
          </p:nvPr>
        </p:nvSpPr>
        <p:spPr>
          <a:xfrm rot="5400000">
            <a:off x="4904581" y="1926431"/>
            <a:ext cx="6192838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5"/>
          <p:cNvSpPr txBox="1">
            <a:spLocks noGrp="1"/>
          </p:cNvSpPr>
          <p:nvPr>
            <p:ph type="body" idx="1"/>
          </p:nvPr>
        </p:nvSpPr>
        <p:spPr>
          <a:xfrm rot="5400000">
            <a:off x="256381" y="-283369"/>
            <a:ext cx="6192838" cy="67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084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2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" type="objOnly">
  <p:cSld name="OBJECT_ONL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6"/>
          <p:cNvSpPr txBox="1">
            <a:spLocks noGrp="1"/>
          </p:cNvSpPr>
          <p:nvPr>
            <p:ph type="body" idx="1"/>
          </p:nvPr>
        </p:nvSpPr>
        <p:spPr>
          <a:xfrm>
            <a:off x="0" y="-26988"/>
            <a:ext cx="9144000" cy="6192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084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表格" type="tbl">
  <p:cSld name="TABLE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7"/>
          <p:cNvSpPr txBox="1">
            <a:spLocks noGrp="1"/>
          </p:cNvSpPr>
          <p:nvPr>
            <p:ph type="title"/>
          </p:nvPr>
        </p:nvSpPr>
        <p:spPr>
          <a:xfrm>
            <a:off x="0" y="-26988"/>
            <a:ext cx="9144000" cy="792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7"/>
          <p:cNvSpPr>
            <a:spLocks noGrp="1"/>
          </p:cNvSpPr>
          <p:nvPr>
            <p:ph type="tbl" idx="2"/>
          </p:nvPr>
        </p:nvSpPr>
        <p:spPr>
          <a:xfrm>
            <a:off x="685800" y="981075"/>
            <a:ext cx="7772400" cy="51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2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，文本与内容" type="txAndObj">
  <p:cSld name="TEXT_AND_OBJEC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8"/>
          <p:cNvSpPr txBox="1">
            <a:spLocks noGrp="1"/>
          </p:cNvSpPr>
          <p:nvPr>
            <p:ph type="title"/>
          </p:nvPr>
        </p:nvSpPr>
        <p:spPr>
          <a:xfrm>
            <a:off x="0" y="-26988"/>
            <a:ext cx="9144000" cy="792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8"/>
          <p:cNvSpPr txBox="1">
            <a:spLocks noGrp="1"/>
          </p:cNvSpPr>
          <p:nvPr>
            <p:ph type="body" idx="1"/>
          </p:nvPr>
        </p:nvSpPr>
        <p:spPr>
          <a:xfrm>
            <a:off x="685800" y="981075"/>
            <a:ext cx="3810000" cy="51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084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Google Shape;78;p28"/>
          <p:cNvSpPr txBox="1">
            <a:spLocks noGrp="1"/>
          </p:cNvSpPr>
          <p:nvPr>
            <p:ph type="body" idx="2"/>
          </p:nvPr>
        </p:nvSpPr>
        <p:spPr>
          <a:xfrm>
            <a:off x="4648200" y="981075"/>
            <a:ext cx="3810000" cy="51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084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2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标题和内容">
  <p:cSld name="5_标题和内容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29" descr="D:\5万更新包奖PPT\张嘉\PPT用图\2.整饰相关\整饰 周老师改\5 31整饰-1副本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4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9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071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标题和内容">
  <p:cSld name="1_标题和内容">
    <p:bg>
      <p:bgPr>
        <a:gradFill>
          <a:gsLst>
            <a:gs pos="0">
              <a:srgbClr val="1E1EFF"/>
            </a:gs>
            <a:gs pos="100000">
              <a:srgbClr val="0000C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5" name="Google Shape;85;p3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标题和内容">
  <p:cSld name="2_标题和内容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8" name="Google Shape;88;p3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幻灯片" type="title">
  <p:cSld name="TITLE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3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ctr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2240"/>
              <a:buNone/>
              <a:defRPr/>
            </a:lvl1pPr>
            <a:lvl2pPr lvl="1" algn="ctr">
              <a:lnSpc>
                <a:spcPct val="12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  <a:defRPr/>
            </a:lvl2pPr>
            <a:lvl3pPr lvl="2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/>
            </a:lvl5pPr>
            <a:lvl6pPr lvl="5" algn="ctr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/>
            </a:lvl6pPr>
            <a:lvl7pPr lvl="6" algn="ctr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/>
            </a:lvl7pPr>
            <a:lvl8pPr lvl="7" algn="ctr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/>
            </a:lvl8pPr>
            <a:lvl9pPr lvl="8" algn="ctr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33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标题和内容">
  <p:cSld name="3_标题和内容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 txBox="1">
            <a:spLocks noGrp="1"/>
          </p:cNvSpPr>
          <p:nvPr>
            <p:ph type="sldNum" idx="12"/>
          </p:nvPr>
        </p:nvSpPr>
        <p:spPr>
          <a:xfrm>
            <a:off x="6982264" y="6467404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Page </a:t>
            </a: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23" name="Google Shape;23;p15"/>
          <p:cNvSpPr/>
          <p:nvPr/>
        </p:nvSpPr>
        <p:spPr>
          <a:xfrm>
            <a:off x="0" y="6395396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h="120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noFill/>
          <a:ln w="9525" cap="flat" cmpd="sng">
            <a:solidFill>
              <a:srgbClr val="FEFE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" name="Google Shape;24;p15"/>
          <p:cNvSpPr txBox="1">
            <a:spLocks noGrp="1"/>
          </p:cNvSpPr>
          <p:nvPr>
            <p:ph type="title"/>
          </p:nvPr>
        </p:nvSpPr>
        <p:spPr>
          <a:xfrm>
            <a:off x="0" y="8526"/>
            <a:ext cx="8024813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内容" type="obj">
  <p:cSld name="OBJEC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4"/>
          <p:cNvSpPr txBox="1">
            <a:spLocks noGrp="1"/>
          </p:cNvSpPr>
          <p:nvPr>
            <p:ph type="title"/>
          </p:nvPr>
        </p:nvSpPr>
        <p:spPr>
          <a:xfrm>
            <a:off x="0" y="115888"/>
            <a:ext cx="8675688" cy="649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4"/>
          <p:cNvSpPr txBox="1">
            <a:spLocks noGrp="1"/>
          </p:cNvSpPr>
          <p:nvPr>
            <p:ph type="body" idx="1"/>
          </p:nvPr>
        </p:nvSpPr>
        <p:spPr>
          <a:xfrm>
            <a:off x="325438" y="1087438"/>
            <a:ext cx="8207375" cy="2270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320040" algn="l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SzPts val="1440"/>
              <a:buChar char="■"/>
              <a:defRPr/>
            </a:lvl1pPr>
            <a:lvl2pPr marL="914400" lvl="1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2pPr>
            <a:lvl3pPr marL="1371600" lvl="2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3pPr>
            <a:lvl4pPr marL="1828800" lvl="3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4pPr>
            <a:lvl5pPr marL="2286000" lvl="4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5pPr>
            <a:lvl6pPr marL="2743200" lvl="5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6pPr>
            <a:lvl7pPr marL="3200400" lvl="6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7pPr>
            <a:lvl8pPr marL="3657600" lvl="7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8pPr>
            <a:lvl9pPr marL="4114800" lvl="8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9pPr>
          </a:lstStyle>
          <a:p>
            <a:endParaRPr/>
          </a:p>
        </p:txBody>
      </p:sp>
      <p:sp>
        <p:nvSpPr>
          <p:cNvPr id="101" name="Google Shape;101;p34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节标题" type="secHead">
  <p:cSld name="SECTION_HEADER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3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/>
            </a:lvl1pPr>
            <a:lvl2pPr marL="914400" lvl="1" indent="-22860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  <a:defRPr sz="1800"/>
            </a:lvl2pPr>
            <a:lvl3pPr marL="1371600" lvl="2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/>
            </a:lvl3pPr>
            <a:lvl4pPr marL="1828800" lvl="3" indent="-228600" algn="l">
              <a:lnSpc>
                <a:spcPct val="120000"/>
              </a:lnSpc>
              <a:spcBef>
                <a:spcPts val="280"/>
              </a:spcBef>
              <a:spcAft>
                <a:spcPts val="0"/>
              </a:spcAft>
              <a:buSzPts val="1120"/>
              <a:buNone/>
              <a:defRPr sz="1400"/>
            </a:lvl4pPr>
            <a:lvl5pPr marL="2286000" lvl="4" indent="-228600" algn="l">
              <a:lnSpc>
                <a:spcPct val="120000"/>
              </a:lnSpc>
              <a:spcBef>
                <a:spcPts val="280"/>
              </a:spcBef>
              <a:spcAft>
                <a:spcPts val="0"/>
              </a:spcAft>
              <a:buSzPts val="1120"/>
              <a:buNone/>
              <a:defRPr sz="1400"/>
            </a:lvl5pPr>
            <a:lvl6pPr marL="2743200" lvl="5" indent="-228600" algn="l">
              <a:lnSpc>
                <a:spcPct val="120000"/>
              </a:lnSpc>
              <a:spcBef>
                <a:spcPts val="280"/>
              </a:spcBef>
              <a:spcAft>
                <a:spcPts val="0"/>
              </a:spcAft>
              <a:buSzPts val="1120"/>
              <a:buNone/>
              <a:defRPr sz="1400"/>
            </a:lvl6pPr>
            <a:lvl7pPr marL="3200400" lvl="6" indent="-228600" algn="l">
              <a:lnSpc>
                <a:spcPct val="120000"/>
              </a:lnSpc>
              <a:spcBef>
                <a:spcPts val="280"/>
              </a:spcBef>
              <a:spcAft>
                <a:spcPts val="0"/>
              </a:spcAft>
              <a:buSzPts val="1120"/>
              <a:buNone/>
              <a:defRPr sz="1400"/>
            </a:lvl7pPr>
            <a:lvl8pPr marL="3657600" lvl="7" indent="-228600" algn="l">
              <a:lnSpc>
                <a:spcPct val="120000"/>
              </a:lnSpc>
              <a:spcBef>
                <a:spcPts val="280"/>
              </a:spcBef>
              <a:spcAft>
                <a:spcPts val="0"/>
              </a:spcAft>
              <a:buSzPts val="1120"/>
              <a:buNone/>
              <a:defRPr sz="1400"/>
            </a:lvl8pPr>
            <a:lvl9pPr marL="4114800" lvl="8" indent="-228600" algn="l">
              <a:lnSpc>
                <a:spcPct val="120000"/>
              </a:lnSpc>
              <a:spcBef>
                <a:spcPts val="280"/>
              </a:spcBef>
              <a:spcAft>
                <a:spcPts val="0"/>
              </a:spcAft>
              <a:buSzPts val="1120"/>
              <a:buNone/>
              <a:defRPr sz="1400"/>
            </a:lvl9pPr>
          </a:lstStyle>
          <a:p>
            <a:endParaRPr/>
          </a:p>
        </p:txBody>
      </p:sp>
      <p:sp>
        <p:nvSpPr>
          <p:cNvPr id="105" name="Google Shape;105;p35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两栏内容" type="twoObj">
  <p:cSld name="TWO_OBJECTS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6"/>
          <p:cNvSpPr txBox="1">
            <a:spLocks noGrp="1"/>
          </p:cNvSpPr>
          <p:nvPr>
            <p:ph type="title"/>
          </p:nvPr>
        </p:nvSpPr>
        <p:spPr>
          <a:xfrm>
            <a:off x="0" y="115888"/>
            <a:ext cx="8675688" cy="649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36"/>
          <p:cNvSpPr txBox="1">
            <a:spLocks noGrp="1"/>
          </p:cNvSpPr>
          <p:nvPr>
            <p:ph type="body" idx="1"/>
          </p:nvPr>
        </p:nvSpPr>
        <p:spPr>
          <a:xfrm>
            <a:off x="325438" y="1087438"/>
            <a:ext cx="4027487" cy="2270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37084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2240"/>
              <a:buChar char="■"/>
              <a:defRPr sz="2800"/>
            </a:lvl1pPr>
            <a:lvl2pPr marL="914400" lvl="1" indent="-350519" algn="l">
              <a:lnSpc>
                <a:spcPct val="120000"/>
              </a:lnSpc>
              <a:spcBef>
                <a:spcPts val="480"/>
              </a:spcBef>
              <a:spcAft>
                <a:spcPts val="0"/>
              </a:spcAft>
              <a:buSzPts val="1920"/>
              <a:buChar char="■"/>
              <a:defRPr sz="2400"/>
            </a:lvl2pPr>
            <a:lvl3pPr marL="1371600" lvl="2" indent="-330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2000"/>
            </a:lvl3pPr>
            <a:lvl4pPr marL="1828800" lvl="3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4pPr>
            <a:lvl5pPr marL="2286000" lvl="4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5pPr>
            <a:lvl6pPr marL="2743200" lvl="5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6pPr>
            <a:lvl7pPr marL="3200400" lvl="6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7pPr>
            <a:lvl8pPr marL="3657600" lvl="7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8pPr>
            <a:lvl9pPr marL="4114800" lvl="8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9pPr>
          </a:lstStyle>
          <a:p>
            <a:endParaRPr/>
          </a:p>
        </p:txBody>
      </p:sp>
      <p:sp>
        <p:nvSpPr>
          <p:cNvPr id="109" name="Google Shape;109;p36"/>
          <p:cNvSpPr txBox="1">
            <a:spLocks noGrp="1"/>
          </p:cNvSpPr>
          <p:nvPr>
            <p:ph type="body" idx="2"/>
          </p:nvPr>
        </p:nvSpPr>
        <p:spPr>
          <a:xfrm>
            <a:off x="4505325" y="1087438"/>
            <a:ext cx="4027488" cy="2270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37084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2240"/>
              <a:buChar char="■"/>
              <a:defRPr sz="2800"/>
            </a:lvl1pPr>
            <a:lvl2pPr marL="914400" lvl="1" indent="-350519" algn="l">
              <a:lnSpc>
                <a:spcPct val="120000"/>
              </a:lnSpc>
              <a:spcBef>
                <a:spcPts val="480"/>
              </a:spcBef>
              <a:spcAft>
                <a:spcPts val="0"/>
              </a:spcAft>
              <a:buSzPts val="1920"/>
              <a:buChar char="■"/>
              <a:defRPr sz="2400"/>
            </a:lvl2pPr>
            <a:lvl3pPr marL="1371600" lvl="2" indent="-330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2000"/>
            </a:lvl3pPr>
            <a:lvl4pPr marL="1828800" lvl="3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4pPr>
            <a:lvl5pPr marL="2286000" lvl="4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5pPr>
            <a:lvl6pPr marL="2743200" lvl="5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6pPr>
            <a:lvl7pPr marL="3200400" lvl="6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7pPr>
            <a:lvl8pPr marL="3657600" lvl="7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8pPr>
            <a:lvl9pPr marL="4114800" lvl="8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9pPr>
          </a:lstStyle>
          <a:p>
            <a:endParaRPr/>
          </a:p>
        </p:txBody>
      </p:sp>
      <p:sp>
        <p:nvSpPr>
          <p:cNvPr id="110" name="Google Shape;110;p36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3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>
            <a:lvl1pPr marL="457200" lvl="0" indent="-22860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920"/>
              <a:buNone/>
              <a:defRPr sz="2400" b="1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14" name="Google Shape;114;p3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35052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920"/>
              <a:buChar char="■"/>
              <a:defRPr sz="2400"/>
            </a:lvl1pPr>
            <a:lvl2pPr marL="914400" lvl="1" indent="-330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2000"/>
            </a:lvl2pPr>
            <a:lvl3pPr marL="1371600" lvl="2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3pPr>
            <a:lvl4pPr marL="1828800" lvl="3" indent="-30988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4pPr>
            <a:lvl5pPr marL="2286000" lvl="4" indent="-309879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5pPr>
            <a:lvl6pPr marL="2743200" lvl="5" indent="-309879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6pPr>
            <a:lvl7pPr marL="3200400" lvl="6" indent="-309879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7pPr>
            <a:lvl8pPr marL="3657600" lvl="7" indent="-309879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8pPr>
            <a:lvl9pPr marL="4114800" lvl="8" indent="-309879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9pPr>
          </a:lstStyle>
          <a:p>
            <a:endParaRPr/>
          </a:p>
        </p:txBody>
      </p:sp>
      <p:sp>
        <p:nvSpPr>
          <p:cNvPr id="115" name="Google Shape;115;p3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>
            <a:lvl1pPr marL="457200" lvl="0" indent="-22860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920"/>
              <a:buNone/>
              <a:defRPr sz="2400" b="1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16" name="Google Shape;116;p3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35052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920"/>
              <a:buChar char="■"/>
              <a:defRPr sz="2400"/>
            </a:lvl1pPr>
            <a:lvl2pPr marL="914400" lvl="1" indent="-330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2000"/>
            </a:lvl2pPr>
            <a:lvl3pPr marL="1371600" lvl="2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3pPr>
            <a:lvl4pPr marL="1828800" lvl="3" indent="-30988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4pPr>
            <a:lvl5pPr marL="2286000" lvl="4" indent="-309879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5pPr>
            <a:lvl6pPr marL="2743200" lvl="5" indent="-309879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6pPr>
            <a:lvl7pPr marL="3200400" lvl="6" indent="-309879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7pPr>
            <a:lvl8pPr marL="3657600" lvl="7" indent="-309879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8pPr>
            <a:lvl9pPr marL="4114800" lvl="8" indent="-309879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9pPr>
          </a:lstStyle>
          <a:p>
            <a:endParaRPr/>
          </a:p>
        </p:txBody>
      </p:sp>
      <p:sp>
        <p:nvSpPr>
          <p:cNvPr id="117" name="Google Shape;117;p37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 type="titleOnly">
  <p:cSld name="TITLE_ONLY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8"/>
          <p:cNvSpPr txBox="1">
            <a:spLocks noGrp="1"/>
          </p:cNvSpPr>
          <p:nvPr>
            <p:ph type="title"/>
          </p:nvPr>
        </p:nvSpPr>
        <p:spPr>
          <a:xfrm>
            <a:off x="0" y="115888"/>
            <a:ext cx="8675688" cy="649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38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9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与标题" type="objTx">
  <p:cSld name="OBJECT_WITH_CAPTION_TEXT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4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39116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ts val="2560"/>
              <a:buChar char="■"/>
              <a:defRPr sz="3200"/>
            </a:lvl1pPr>
            <a:lvl2pPr marL="914400" lvl="1" indent="-370840" algn="l">
              <a:lnSpc>
                <a:spcPct val="120000"/>
              </a:lnSpc>
              <a:spcBef>
                <a:spcPts val="560"/>
              </a:spcBef>
              <a:spcAft>
                <a:spcPts val="0"/>
              </a:spcAft>
              <a:buSzPts val="2240"/>
              <a:buChar char="■"/>
              <a:defRPr sz="2800"/>
            </a:lvl2pPr>
            <a:lvl3pPr marL="1371600" lvl="2" indent="-350519" algn="l">
              <a:lnSpc>
                <a:spcPct val="120000"/>
              </a:lnSpc>
              <a:spcBef>
                <a:spcPts val="480"/>
              </a:spcBef>
              <a:spcAft>
                <a:spcPts val="0"/>
              </a:spcAft>
              <a:buSzPts val="1920"/>
              <a:buChar char="■"/>
              <a:defRPr sz="2400"/>
            </a:lvl3pPr>
            <a:lvl4pPr marL="1828800" lvl="3" indent="-330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2000"/>
            </a:lvl4pPr>
            <a:lvl5pPr marL="2286000" lvl="4" indent="-330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2000"/>
            </a:lvl5pPr>
            <a:lvl6pPr marL="2743200" lvl="5" indent="-330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2000"/>
            </a:lvl6pPr>
            <a:lvl7pPr marL="3200400" lvl="6" indent="-330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2000"/>
            </a:lvl7pPr>
            <a:lvl8pPr marL="3657600" lvl="7" indent="-330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2000"/>
            </a:lvl8pPr>
            <a:lvl9pPr marL="4114800" lvl="8" indent="-330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2000"/>
            </a:lvl9pPr>
          </a:lstStyle>
          <a:p>
            <a:endParaRPr/>
          </a:p>
        </p:txBody>
      </p:sp>
      <p:sp>
        <p:nvSpPr>
          <p:cNvPr id="126" name="Google Shape;126;p40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24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27" name="Google Shape;127;p40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41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131" name="Google Shape;131;p41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24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32" name="Google Shape;132;p41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竖排文字" type="vertTx">
  <p:cSld name="VERTICAL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2"/>
          <p:cNvSpPr txBox="1">
            <a:spLocks noGrp="1"/>
          </p:cNvSpPr>
          <p:nvPr>
            <p:ph type="title"/>
          </p:nvPr>
        </p:nvSpPr>
        <p:spPr>
          <a:xfrm>
            <a:off x="0" y="115888"/>
            <a:ext cx="8675688" cy="649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42"/>
          <p:cNvSpPr txBox="1">
            <a:spLocks noGrp="1"/>
          </p:cNvSpPr>
          <p:nvPr>
            <p:ph type="body" idx="1"/>
          </p:nvPr>
        </p:nvSpPr>
        <p:spPr>
          <a:xfrm rot="5400000">
            <a:off x="3294063" y="-1881187"/>
            <a:ext cx="2270125" cy="8207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320040" algn="l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SzPts val="1440"/>
              <a:buChar char="■"/>
              <a:defRPr/>
            </a:lvl1pPr>
            <a:lvl2pPr marL="914400" lvl="1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2pPr>
            <a:lvl3pPr marL="1371600" lvl="2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3pPr>
            <a:lvl4pPr marL="1828800" lvl="3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4pPr>
            <a:lvl5pPr marL="2286000" lvl="4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5pPr>
            <a:lvl6pPr marL="2743200" lvl="5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6pPr>
            <a:lvl7pPr marL="3200400" lvl="6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7pPr>
            <a:lvl8pPr marL="3657600" lvl="7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8pPr>
            <a:lvl9pPr marL="4114800" lvl="8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9pPr>
          </a:lstStyle>
          <a:p>
            <a:endParaRPr/>
          </a:p>
        </p:txBody>
      </p:sp>
      <p:sp>
        <p:nvSpPr>
          <p:cNvPr id="136" name="Google Shape;136;p42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垂直排列标题与文本" type="vertTitleAndTx">
  <p:cSld name="VERTICAL_TITLE_AND_VERTICAL_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3"/>
          <p:cNvSpPr txBox="1">
            <a:spLocks noGrp="1"/>
          </p:cNvSpPr>
          <p:nvPr>
            <p:ph type="title"/>
          </p:nvPr>
        </p:nvSpPr>
        <p:spPr>
          <a:xfrm rot="5400000">
            <a:off x="5970588" y="652463"/>
            <a:ext cx="3241675" cy="216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43"/>
          <p:cNvSpPr txBox="1">
            <a:spLocks noGrp="1"/>
          </p:cNvSpPr>
          <p:nvPr>
            <p:ph type="body" idx="1"/>
          </p:nvPr>
        </p:nvSpPr>
        <p:spPr>
          <a:xfrm rot="5400000">
            <a:off x="1556544" y="-1440656"/>
            <a:ext cx="3241675" cy="6354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320040" algn="l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SzPts val="1440"/>
              <a:buChar char="■"/>
              <a:defRPr/>
            </a:lvl1pPr>
            <a:lvl2pPr marL="914400" lvl="1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2pPr>
            <a:lvl3pPr marL="1371600" lvl="2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3pPr>
            <a:lvl4pPr marL="1828800" lvl="3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4pPr>
            <a:lvl5pPr marL="2286000" lvl="4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5pPr>
            <a:lvl6pPr marL="2743200" lvl="5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6pPr>
            <a:lvl7pPr marL="3200400" lvl="6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7pPr>
            <a:lvl8pPr marL="3657600" lvl="7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8pPr>
            <a:lvl9pPr marL="4114800" lvl="8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43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内容">
  <p:cSld name="标题和内容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6"/>
          <p:cNvSpPr txBox="1">
            <a:spLocks noGrp="1"/>
          </p:cNvSpPr>
          <p:nvPr>
            <p:ph type="body" idx="1"/>
          </p:nvPr>
        </p:nvSpPr>
        <p:spPr>
          <a:xfrm>
            <a:off x="287338" y="981075"/>
            <a:ext cx="7772400" cy="51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084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16"/>
          <p:cNvSpPr txBox="1">
            <a:spLocks noGrp="1"/>
          </p:cNvSpPr>
          <p:nvPr>
            <p:ph type="title"/>
          </p:nvPr>
        </p:nvSpPr>
        <p:spPr>
          <a:xfrm>
            <a:off x="182850" y="8526"/>
            <a:ext cx="8024813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节标题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7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FF0000"/>
              </a:buClr>
              <a:buSzPts val="135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两栏内容">
  <p:cSld name="两栏内容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>
            <a:spLocks noGrp="1"/>
          </p:cNvSpPr>
          <p:nvPr>
            <p:ph type="body" idx="1"/>
          </p:nvPr>
        </p:nvSpPr>
        <p:spPr>
          <a:xfrm>
            <a:off x="685800" y="981075"/>
            <a:ext cx="3810000" cy="51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084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body" idx="2"/>
          </p:nvPr>
        </p:nvSpPr>
        <p:spPr>
          <a:xfrm>
            <a:off x="4648200" y="981075"/>
            <a:ext cx="3810000" cy="51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084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Google Shape;36;p18"/>
          <p:cNvSpPr txBox="1">
            <a:spLocks noGrp="1"/>
          </p:cNvSpPr>
          <p:nvPr>
            <p:ph type="title"/>
          </p:nvPr>
        </p:nvSpPr>
        <p:spPr>
          <a:xfrm>
            <a:off x="182850" y="8526"/>
            <a:ext cx="8024813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9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15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19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052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385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15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15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052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385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15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0"/>
          <p:cNvSpPr txBox="1">
            <a:spLocks noGrp="1"/>
          </p:cNvSpPr>
          <p:nvPr>
            <p:ph type="title"/>
          </p:nvPr>
        </p:nvSpPr>
        <p:spPr>
          <a:xfrm>
            <a:off x="182850" y="8526"/>
            <a:ext cx="8024813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与标题" type="objTx">
  <p:cSld name="OBJECT_WITH_CAPTION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2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2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56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1950" algn="l" rtl="0">
              <a:spcBef>
                <a:spcPts val="560"/>
              </a:spcBef>
              <a:spcAft>
                <a:spcPts val="0"/>
              </a:spcAft>
              <a:buClr>
                <a:srgbClr val="FF0000"/>
              </a:buClr>
              <a:buSzPts val="21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22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12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rgbClr val="FF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rgbClr val="FF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>
            <a:spLocks noGrp="1"/>
          </p:cNvSpPr>
          <p:nvPr>
            <p:ph type="title"/>
          </p:nvPr>
        </p:nvSpPr>
        <p:spPr>
          <a:xfrm>
            <a:off x="182850" y="8526"/>
            <a:ext cx="8024813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0000FF"/>
                </a:solidFill>
                <a:latin typeface="SimHei"/>
                <a:ea typeface="SimHei"/>
                <a:cs typeface="SimHei"/>
                <a:sym typeface="SimHe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0000FF"/>
                </a:solidFill>
                <a:latin typeface="SimHei"/>
                <a:ea typeface="SimHei"/>
                <a:cs typeface="SimHei"/>
                <a:sym typeface="SimHe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0000FF"/>
                </a:solidFill>
                <a:latin typeface="SimHei"/>
                <a:ea typeface="SimHei"/>
                <a:cs typeface="SimHei"/>
                <a:sym typeface="SimHe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0000FF"/>
                </a:solidFill>
                <a:latin typeface="SimHei"/>
                <a:ea typeface="SimHei"/>
                <a:cs typeface="SimHei"/>
                <a:sym typeface="SimHei"/>
              </a:defRPr>
            </a:lvl9pPr>
          </a:lstStyle>
          <a:p>
            <a:endParaRPr/>
          </a:p>
        </p:txBody>
      </p:sp>
      <p:sp>
        <p:nvSpPr>
          <p:cNvPr id="11" name="Google Shape;11;p13"/>
          <p:cNvSpPr/>
          <p:nvPr/>
        </p:nvSpPr>
        <p:spPr>
          <a:xfrm rot="5400000">
            <a:off x="4513516" y="-3740963"/>
            <a:ext cx="72000" cy="9099032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" name="Google Shape;12;p13"/>
          <p:cNvSpPr/>
          <p:nvPr/>
        </p:nvSpPr>
        <p:spPr>
          <a:xfrm rot="5400000" flipH="1">
            <a:off x="8530149" y="230704"/>
            <a:ext cx="72000" cy="1155701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" name="Google Shape;13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ransition>
    <p:fad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32" descr="bg3-LINE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0" y="0"/>
            <a:ext cx="9142413" cy="6856413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32"/>
          <p:cNvSpPr txBox="1">
            <a:spLocks noGrp="1"/>
          </p:cNvSpPr>
          <p:nvPr>
            <p:ph type="title"/>
          </p:nvPr>
        </p:nvSpPr>
        <p:spPr>
          <a:xfrm>
            <a:off x="0" y="115888"/>
            <a:ext cx="8675688" cy="649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" name="Google Shape;92;p32"/>
          <p:cNvSpPr txBox="1">
            <a:spLocks noGrp="1"/>
          </p:cNvSpPr>
          <p:nvPr>
            <p:ph type="body" idx="1"/>
          </p:nvPr>
        </p:nvSpPr>
        <p:spPr>
          <a:xfrm>
            <a:off x="325438" y="1087438"/>
            <a:ext cx="8207375" cy="2270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370840" algn="l" rtl="0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00246C"/>
              </a:buClr>
              <a:buSzPts val="2240"/>
              <a:buFont typeface="Noto Sans Symbols"/>
              <a:buChar char="■"/>
              <a:defRPr sz="2800" b="1" i="0" u="none" strike="noStrike" cap="none">
                <a:solidFill>
                  <a:srgbClr val="00246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20000"/>
              </a:lnSpc>
              <a:spcBef>
                <a:spcPts val="480"/>
              </a:spcBef>
              <a:spcAft>
                <a:spcPts val="0"/>
              </a:spcAft>
              <a:buClr>
                <a:srgbClr val="0000CC"/>
              </a:buClr>
              <a:buSzPts val="1920"/>
              <a:buFont typeface="Noto Sans Symbols"/>
              <a:buChar char="■"/>
              <a:defRPr sz="2400" b="1" i="0" u="none" strike="noStrike" cap="none">
                <a:solidFill>
                  <a:srgbClr val="0000CC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3333FF"/>
              </a:buClr>
              <a:buSzPts val="1600"/>
              <a:buFont typeface="Noto Sans Symbols"/>
              <a:buChar char="■"/>
              <a:defRPr sz="2000" b="0" i="0" u="none" strike="noStrike" cap="none">
                <a:solidFill>
                  <a:srgbClr val="3333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6699FF"/>
              </a:buClr>
              <a:buSzPts val="1600"/>
              <a:buFont typeface="Noto Sans Symbols"/>
              <a:buChar char="■"/>
              <a:defRPr sz="2000" b="0" i="0" u="none" strike="noStrike" cap="none">
                <a:solidFill>
                  <a:srgbClr val="6699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9879" algn="l" rtl="0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Clr>
                <a:srgbClr val="B3CCE6"/>
              </a:buClr>
              <a:buSzPts val="1280"/>
              <a:buFont typeface="Noto Sans Symbols"/>
              <a:buChar char="■"/>
              <a:defRPr sz="1600" b="0" i="0" u="none" strike="noStrike" cap="none">
                <a:solidFill>
                  <a:srgbClr val="B3CCE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9879" algn="l" rtl="0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Clr>
                <a:srgbClr val="B3CCE6"/>
              </a:buClr>
              <a:buSzPts val="1280"/>
              <a:buFont typeface="Noto Sans Symbols"/>
              <a:buChar char="■"/>
              <a:defRPr sz="1600" b="0" i="0" u="none" strike="noStrike" cap="none">
                <a:solidFill>
                  <a:srgbClr val="B3CCE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9879" algn="l" rtl="0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Clr>
                <a:srgbClr val="B3CCE6"/>
              </a:buClr>
              <a:buSzPts val="1280"/>
              <a:buFont typeface="Noto Sans Symbols"/>
              <a:buChar char="■"/>
              <a:defRPr sz="1600" b="0" i="0" u="none" strike="noStrike" cap="none">
                <a:solidFill>
                  <a:srgbClr val="B3CCE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9879" algn="l" rtl="0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Clr>
                <a:srgbClr val="B3CCE6"/>
              </a:buClr>
              <a:buSzPts val="1280"/>
              <a:buFont typeface="Noto Sans Symbols"/>
              <a:buChar char="■"/>
              <a:defRPr sz="1600" b="0" i="0" u="none" strike="noStrike" cap="none">
                <a:solidFill>
                  <a:srgbClr val="B3CCE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9879" algn="l" rtl="0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Clr>
                <a:srgbClr val="B3CCE6"/>
              </a:buClr>
              <a:buSzPts val="1280"/>
              <a:buFont typeface="Noto Sans Symbols"/>
              <a:buChar char="■"/>
              <a:defRPr sz="1600" b="0" i="0" u="none" strike="noStrike" cap="none">
                <a:solidFill>
                  <a:srgbClr val="B3CCE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Google Shape;93;p32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ortal.opentopography.org/raster?opentopoID=OTSRTM.082016.4326.1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2F2F2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"/>
          <p:cNvSpPr/>
          <p:nvPr/>
        </p:nvSpPr>
        <p:spPr>
          <a:xfrm>
            <a:off x="319693" y="1685331"/>
            <a:ext cx="8501204" cy="1917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800"/>
              <a:buFont typeface="Microsoft Yahei"/>
              <a:buNone/>
            </a:pPr>
            <a:r>
              <a:rPr lang="zh-CN" sz="4800" b="1" i="0" u="none" strike="noStrike" cap="none">
                <a:solidFill>
                  <a:srgbClr val="FF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ICESat数据冰川高程变化分析</a:t>
            </a:r>
            <a:endParaRPr sz="4800" b="1" i="0" u="none" strike="noStrike" cap="none">
              <a:solidFill>
                <a:srgbClr val="FF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46" name="Google Shape;146;p1"/>
          <p:cNvSpPr/>
          <p:nvPr/>
        </p:nvSpPr>
        <p:spPr>
          <a:xfrm>
            <a:off x="153909" y="3931738"/>
            <a:ext cx="8809022" cy="1439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920"/>
              <a:buFont typeface="Microsoft Yahei"/>
              <a:buNone/>
            </a:pPr>
            <a:r>
              <a:rPr lang="zh-CN" sz="2400" b="1" i="0" u="none" strike="noStrike" cap="none">
                <a:solidFill>
                  <a:srgbClr val="00206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罗 新</a:t>
            </a:r>
            <a:endParaRPr sz="2400" b="1" i="0" u="none" strike="noStrike" cap="none">
              <a:solidFill>
                <a:srgbClr val="00206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920"/>
              <a:buFont typeface="Microsoft Yahei"/>
              <a:buNone/>
            </a:pPr>
            <a:r>
              <a:rPr lang="zh-CN" sz="2400" b="1" i="0" u="none" strike="noStrike" cap="none">
                <a:solidFill>
                  <a:srgbClr val="00206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云南大学 地球科学学院</a:t>
            </a:r>
            <a:endParaRPr sz="2400" b="1" i="0" u="none" strike="noStrike" cap="none">
              <a:solidFill>
                <a:srgbClr val="00206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40"/>
              <a:buFont typeface="Times New Roman"/>
              <a:buNone/>
            </a:pPr>
            <a:endParaRPr sz="2800" b="1" i="0" u="none" strike="noStrike" cap="none">
              <a:solidFill>
                <a:srgbClr val="00206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None/>
            </a:pPr>
            <a:endParaRPr sz="2000" b="0" i="0" u="none" strike="noStrike" cap="none">
              <a:solidFill>
                <a:srgbClr val="00206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None/>
            </a:pPr>
            <a:endParaRPr sz="2000" b="0" i="0" u="none" strike="noStrike" cap="none">
              <a:solidFill>
                <a:srgbClr val="00206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0"/>
              <a:buFont typeface="Times New Roman"/>
              <a:buNone/>
            </a:pPr>
            <a:endParaRPr sz="1800" b="0" i="0" u="none" strike="noStrike" cap="none">
              <a:solidFill>
                <a:srgbClr val="00206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47" name="Google Shape;147;p1"/>
          <p:cNvSpPr/>
          <p:nvPr/>
        </p:nvSpPr>
        <p:spPr>
          <a:xfrm rot="10800000" flipH="1">
            <a:off x="792000" y="3614404"/>
            <a:ext cx="7560000" cy="45719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0000">
                <a:schemeClr val="accen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</a:pPr>
            <a:endParaRPr sz="2400" b="1" i="0" u="none" strike="noStrike" cap="none">
              <a:solidFill>
                <a:srgbClr val="FF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48" name="Google Shape;148;p1"/>
          <p:cNvSpPr/>
          <p:nvPr/>
        </p:nvSpPr>
        <p:spPr>
          <a:xfrm>
            <a:off x="307818" y="5474698"/>
            <a:ext cx="8627953" cy="78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Yahei"/>
              <a:buNone/>
            </a:pPr>
            <a:r>
              <a:rPr lang="zh-CN" sz="1800" b="0" i="0" u="none" strike="noStrike" cap="none">
                <a:solidFill>
                  <a:srgbClr val="00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邮箱: xinluo_xin@ynu.edu.cn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Yahei"/>
              <a:buNone/>
            </a:pPr>
            <a:r>
              <a:rPr lang="zh-CN" sz="1800" b="0" i="0" u="none" strike="noStrike" cap="none">
                <a:solidFill>
                  <a:srgbClr val="00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地址：地球科学学院1327办公室</a:t>
            </a:r>
            <a:endParaRPr sz="1800" b="0" i="0" u="none" strike="noStrike" cap="none">
              <a:solidFill>
                <a:srgbClr val="00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149" name="Google Shape;14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1628" y="243145"/>
            <a:ext cx="2866773" cy="10126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62261" y="6259528"/>
            <a:ext cx="2996979" cy="62299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"/>
          <p:cNvSpPr txBox="1"/>
          <p:nvPr/>
        </p:nvSpPr>
        <p:spPr>
          <a:xfrm>
            <a:off x="5305926" y="391031"/>
            <a:ext cx="3514971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None/>
            </a:pPr>
            <a:r>
              <a:rPr lang="zh-CN" sz="20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卫星测高原理及应用课程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8127C1E-B070-7183-0C0D-7B24519C41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/>
              <a:t>Page </a:t>
            </a:r>
            <a:fld id="{00000000-1234-1234-1234-123412341234}" type="slidenum">
              <a:rPr lang="en-US" altLang="zh-CN" smtClean="0"/>
              <a:t>10</a:t>
            </a:fld>
            <a:endParaRPr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6CFFD29-1653-BAD1-2C53-133CEE695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冰川高程变化计算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050D3884-C786-397F-3F5A-422614FD6838}"/>
                  </a:ext>
                </a:extLst>
              </p:cNvPr>
              <p:cNvSpPr txBox="1"/>
              <p:nvPr/>
            </p:nvSpPr>
            <p:spPr>
              <a:xfrm>
                <a:off x="485955" y="951182"/>
                <a:ext cx="8172090" cy="56411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200000"/>
                  </a:lnSpc>
                </a:pPr>
                <a:r>
                  <a:rPr lang="zh-CN" altLang="en-US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</a:t>
                </a:r>
                <a:r>
                  <a:rPr lang="en-US" altLang="zh-CN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  <a:r>
                  <a:rPr lang="zh-CN" altLang="en-US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）高程变化计算</a:t>
                </a:r>
                <a:endPara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20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𝐻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_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𝐷𝑖𝑓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=</m:t>
                      </m:r>
                      <m:sSub>
                        <m:sSub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𝐻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𝐼𝑠𝑎𝑡</m:t>
                          </m:r>
                        </m:sub>
                      </m:sSub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−</m:t>
                      </m:r>
                      <m:sSub>
                        <m:sSub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𝐻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𝐷𝐸𝑀</m:t>
                          </m:r>
                        </m:sub>
                      </m:sSub>
                    </m:oMath>
                  </m:oMathPara>
                </a14:m>
                <a:endParaRPr lang="en-US" altLang="zh-CN" sz="32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200000"/>
                  </a:lnSpc>
                </a:pPr>
                <a:r>
                  <a:rPr lang="zh-CN" altLang="en-US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</a:t>
                </a:r>
                <a:r>
                  <a:rPr lang="en-US" altLang="zh-CN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</a:t>
                </a:r>
                <a:r>
                  <a:rPr lang="zh-CN" altLang="en-US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）冰川和非冰川区域筛选</a:t>
                </a:r>
                <a:endPara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20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2400" b="1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𝑯</m:t>
                        </m:r>
                        <m:r>
                          <a:rPr lang="en-US" altLang="zh-CN" sz="2400" b="1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_</m:t>
                        </m:r>
                        <m:r>
                          <a:rPr lang="en-US" altLang="zh-CN" sz="2400" b="1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𝑫𝒊𝒇</m:t>
                        </m:r>
                      </m:e>
                      <m:sub>
                        <m:r>
                          <a:rPr lang="en-US" altLang="zh-CN" sz="2400" b="1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𝒈𝒍𝒂</m:t>
                        </m:r>
                      </m:sub>
                    </m:sSub>
                  </m:oMath>
                </a14:m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 </a:t>
                </a:r>
                <a:r>
                  <a:rPr lang="en-US" altLang="zh-CN" sz="2400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ICESat</a:t>
                </a: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观测点位于冰川范围内；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20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2400" b="1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𝑯</m:t>
                        </m:r>
                        <m:r>
                          <a:rPr lang="en-US" altLang="zh-CN" sz="2400" b="1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_</m:t>
                        </m:r>
                        <m:r>
                          <a:rPr lang="en-US" altLang="zh-CN" sz="2400" b="1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𝑫𝒊𝒇</m:t>
                        </m:r>
                      </m:e>
                      <m:sub>
                        <m:r>
                          <a:rPr lang="en-US" altLang="zh-CN" sz="2400" b="1" i="1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𝒏𝒐𝒏</m:t>
                        </m:r>
                        <m:r>
                          <a:rPr lang="en-US" altLang="zh-CN" sz="2400" b="1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US" altLang="zh-CN" sz="2400" b="1" i="1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𝒈𝒍𝒂</m:t>
                        </m:r>
                      </m:sub>
                    </m:sSub>
                  </m:oMath>
                </a14:m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 </a:t>
                </a:r>
                <a:r>
                  <a:rPr lang="en-US" altLang="zh-CN" sz="2400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ICESat</a:t>
                </a: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观测点位于冰川范围外。</a:t>
                </a:r>
                <a:endPara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200000"/>
                  </a:lnSpc>
                </a:pPr>
                <a:r>
                  <a:rPr lang="zh-CN" altLang="en-US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</a:t>
                </a:r>
                <a:r>
                  <a:rPr lang="en-US" altLang="zh-CN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3</a:t>
                </a:r>
                <a:r>
                  <a:rPr lang="zh-CN" altLang="en-US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）高程变化异常去除</a:t>
                </a:r>
                <a:endParaRPr lang="en-US" altLang="zh-CN" sz="28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200000"/>
                  </a:lnSpc>
                </a:pPr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设置筛选条件：</a:t>
                </a:r>
                <a:r>
                  <a:rPr lang="en-US" altLang="zh-CN" sz="2400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H_Dif</a:t>
                </a:r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&lt; Threshold</a:t>
                </a: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050D3884-C786-397F-3F5A-422614FD68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5955" y="951182"/>
                <a:ext cx="8172090" cy="5641160"/>
              </a:xfrm>
              <a:prstGeom prst="rect">
                <a:avLst/>
              </a:prstGeom>
              <a:blipFill>
                <a:blip r:embed="rId2"/>
                <a:stretch>
                  <a:fillRect l="-1567" b="-194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8025037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0"/>
          <p:cNvSpPr/>
          <p:nvPr/>
        </p:nvSpPr>
        <p:spPr>
          <a:xfrm>
            <a:off x="0" y="3471863"/>
            <a:ext cx="9144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48" name="Google Shape;248;p10"/>
          <p:cNvSpPr/>
          <p:nvPr/>
        </p:nvSpPr>
        <p:spPr>
          <a:xfrm>
            <a:off x="189064" y="3868892"/>
            <a:ext cx="8753057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4000" b="1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三、冰川高程变化估算</a:t>
            </a:r>
            <a:endParaRPr/>
          </a:p>
        </p:txBody>
      </p:sp>
      <p:sp>
        <p:nvSpPr>
          <p:cNvPr id="249" name="Google Shape;249;p10"/>
          <p:cNvSpPr/>
          <p:nvPr/>
        </p:nvSpPr>
        <p:spPr>
          <a:xfrm>
            <a:off x="0" y="5014912"/>
            <a:ext cx="9144000" cy="72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>
          <a:extLst>
            <a:ext uri="{FF2B5EF4-FFF2-40B4-BE49-F238E27FC236}">
              <a16:creationId xmlns:a16="http://schemas.microsoft.com/office/drawing/2014/main" id="{F6D31224-6F55-3F99-127D-320C205264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1">
            <a:extLst>
              <a:ext uri="{FF2B5EF4-FFF2-40B4-BE49-F238E27FC236}">
                <a16:creationId xmlns:a16="http://schemas.microsoft.com/office/drawing/2014/main" id="{3EDA28B8-9BEC-5135-AA44-4D84C501383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889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rial"/>
                <a:ea typeface="Arial"/>
                <a:cs typeface="Arial"/>
                <a:sym typeface="Arial"/>
              </a:rPr>
              <a:t>三、冰川高程变化估算</a:t>
            </a: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90C77409-F028-5DD3-2F3D-220874BC1A77}"/>
                  </a:ext>
                </a:extLst>
              </p:cNvPr>
              <p:cNvSpPr txBox="1"/>
              <p:nvPr/>
            </p:nvSpPr>
            <p:spPr>
              <a:xfrm>
                <a:off x="859766" y="1014723"/>
                <a:ext cx="7550989" cy="52309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高程变化统计</a:t>
                </a:r>
                <a:r>
                  <a:rPr lang="en-US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𝑯</m:t>
                          </m:r>
                        </m:e>
                        <m:sub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𝒈𝒍𝒂</m:t>
                          </m:r>
                        </m:sub>
                      </m:sSub>
                      <m:r>
                        <a:rPr lang="en-US" altLang="zh-CN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=(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US" altLang="zh-CN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altLang="zh-CN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</m:sub>
                        <m:sup>
                          <m:r>
                            <a:rPr lang="en-US" altLang="zh-CN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𝒏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𝑯</m:t>
                              </m:r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_</m:t>
                              </m:r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𝑫𝒊𝒇</m:t>
                              </m:r>
                            </m:e>
                            <m:sub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𝒈𝒍𝒂</m:t>
                              </m:r>
                            </m:sub>
                          </m:sSub>
                        </m:e>
                      </m:nary>
                      <m:r>
                        <a:rPr lang="en-US" altLang="zh-CN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)/</m:t>
                      </m:r>
                      <m:r>
                        <a:rPr lang="en-US" altLang="zh-CN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𝒏</m:t>
                      </m:r>
                    </m:oMath>
                  </m:oMathPara>
                </a14:m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𝑯</m:t>
                          </m:r>
                        </m:e>
                        <m:sub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𝒏𝒐𝒏</m:t>
                          </m:r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𝒈𝒍𝒂</m:t>
                          </m:r>
                        </m:sub>
                      </m:sSub>
                      <m:r>
                        <a:rPr lang="en-US" altLang="zh-CN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altLang="zh-CN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=(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US" altLang="zh-CN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altLang="zh-CN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</m:sub>
                        <m:sup>
                          <m:r>
                            <a:rPr lang="en-US" altLang="zh-CN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𝒏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𝑯</m:t>
                              </m:r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_</m:t>
                              </m:r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𝑫𝒊𝒇</m:t>
                              </m:r>
                            </m:e>
                            <m:sub>
                              <m:r>
                                <a:rPr lang="en-US" altLang="zh-CN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𝒏𝒐𝒏</m:t>
                              </m:r>
                              <m:r>
                                <a:rPr lang="en-US" altLang="zh-CN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𝒈𝒍𝒂</m:t>
                              </m:r>
                            </m:sub>
                          </m:sSub>
                        </m:e>
                      </m:nary>
                      <m:r>
                        <a:rPr lang="en-US" altLang="zh-CN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)/</m:t>
                      </m:r>
                      <m:r>
                        <a:rPr lang="en-US" altLang="zh-CN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𝒏</m:t>
                      </m:r>
                    </m:oMath>
                  </m:oMathPara>
                </a14:m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冰川高程变化改正</a:t>
                </a:r>
                <a:r>
                  <a:rPr lang="en-US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Sup>
                        <m:sSubSupPr>
                          <m:ctrlP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𝑯</m:t>
                          </m:r>
                        </m:e>
                        <m:sub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𝒈𝒍𝒂</m:t>
                          </m:r>
                        </m:sub>
                        <m:sup>
                          <m:r>
                            <a:rPr lang="zh-CN" alt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‘</m:t>
                          </m:r>
                        </m:sup>
                      </m:sSubSup>
                      <m:r>
                        <a:rPr lang="en-US" altLang="zh-CN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=∆</m:t>
                      </m:r>
                      <m:sSub>
                        <m:sSubPr>
                          <m:ctrlP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𝑯</m:t>
                          </m:r>
                        </m:e>
                        <m:sub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𝒈𝒍𝒂</m:t>
                          </m:r>
                        </m:sub>
                      </m:sSub>
                      <m:r>
                        <a:rPr lang="en-US" altLang="zh-CN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−∆</m:t>
                      </m:r>
                      <m:sSub>
                        <m:sSubPr>
                          <m:ctrlP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𝑯</m:t>
                          </m:r>
                        </m:e>
                        <m:sub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𝒏𝒐𝒏</m:t>
                          </m:r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𝒈𝒍𝒂</m:t>
                          </m:r>
                        </m:sub>
                      </m:sSub>
                    </m:oMath>
                  </m:oMathPara>
                </a14:m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冰川消融速率</a:t>
                </a:r>
                <a:r>
                  <a:rPr lang="en-US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 dirty="0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𝑹𝒂𝒕𝒆</m:t>
                      </m:r>
                      <m:r>
                        <a:rPr lang="en-US" altLang="zh-CN" sz="2400" b="1" i="1" dirty="0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=∆</m:t>
                      </m:r>
                      <m:sSubSup>
                        <m:sSubSupPr>
                          <m:ctrlPr>
                            <a:rPr lang="en-US" altLang="zh-CN" sz="24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4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𝑯</m:t>
                          </m:r>
                        </m:e>
                        <m:sub>
                          <m:r>
                            <a:rPr lang="en-US" altLang="zh-CN" sz="24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𝒈𝒍𝒂</m:t>
                          </m:r>
                        </m:sub>
                        <m:sup>
                          <m:r>
                            <a:rPr lang="en-US" altLang="zh-CN" sz="24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altLang="zh-CN" sz="2400" b="1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/(</m:t>
                      </m:r>
                      <m:sSub>
                        <m:sSubPr>
                          <m:ctrlPr>
                            <a:rPr lang="en-US" altLang="zh-CN" sz="24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𝑻𝒊𝒎𝒆</m:t>
                          </m:r>
                        </m:e>
                        <m:sub>
                          <m:r>
                            <a:rPr lang="en-US" altLang="zh-CN" sz="24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𝒊𝒔𝒂𝒕</m:t>
                          </m:r>
                        </m:sub>
                      </m:sSub>
                      <m:r>
                        <a:rPr lang="en-US" altLang="zh-CN" sz="2400" b="1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CN" sz="24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𝑻𝒊𝒎𝒆</m:t>
                          </m:r>
                        </m:e>
                        <m:sub>
                          <m:r>
                            <a:rPr lang="en-US" altLang="zh-CN" sz="24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𝑫𝑬𝑴</m:t>
                          </m:r>
                        </m:sub>
                      </m:sSub>
                      <m:r>
                        <a:rPr lang="en-US" altLang="zh-CN" sz="2400" b="1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90C77409-F028-5DD3-2F3D-220874BC1A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9766" y="1014723"/>
                <a:ext cx="7550989" cy="5230984"/>
              </a:xfrm>
              <a:prstGeom prst="rect">
                <a:avLst/>
              </a:prstGeom>
              <a:blipFill>
                <a:blip r:embed="rId3"/>
                <a:stretch>
                  <a:fillRect l="-12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4295631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2"/>
          <p:cNvSpPr txBox="1"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889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rial"/>
                <a:ea typeface="Arial"/>
                <a:cs typeface="Arial"/>
                <a:sym typeface="Arial"/>
              </a:rPr>
              <a:t>三、ICESat数据写出</a:t>
            </a:r>
            <a:endParaRPr/>
          </a:p>
        </p:txBody>
      </p:sp>
      <p:sp>
        <p:nvSpPr>
          <p:cNvPr id="261" name="Google Shape;261;p12"/>
          <p:cNvSpPr txBox="1"/>
          <p:nvPr/>
        </p:nvSpPr>
        <p:spPr>
          <a:xfrm>
            <a:off x="317665" y="1745741"/>
            <a:ext cx="8331385" cy="1754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练习</a:t>
            </a:r>
            <a:r>
              <a:rPr lang="zh-CN" altLang="en-US" sz="2400" dirty="0"/>
              <a:t>获取</a:t>
            </a:r>
            <a:r>
              <a:rPr lang="zh-CN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时间序列ICESat数据</a:t>
            </a:r>
            <a:r>
              <a:rPr lang="zh-CN" alt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，计算获得时间序列冰川高程变化量，通过线性回归计算获得冰川消融速率。</a:t>
            </a:r>
            <a:endParaRPr lang="en-US" altLang="zh-CN"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12"/>
          <p:cNvSpPr txBox="1"/>
          <p:nvPr/>
        </p:nvSpPr>
        <p:spPr>
          <a:xfrm>
            <a:off x="317665" y="941970"/>
            <a:ext cx="4254335" cy="662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800" b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课后练习</a:t>
            </a:r>
            <a:endParaRPr sz="2800" b="1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12"/>
          <p:cNvSpPr txBox="1"/>
          <p:nvPr/>
        </p:nvSpPr>
        <p:spPr>
          <a:xfrm>
            <a:off x="6655442" y="6246258"/>
            <a:ext cx="244225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… 附代码讲解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"/>
          <p:cNvSpPr/>
          <p:nvPr/>
        </p:nvSpPr>
        <p:spPr>
          <a:xfrm>
            <a:off x="0" y="0"/>
            <a:ext cx="1835696" cy="6858000"/>
          </a:xfrm>
          <a:prstGeom prst="rect">
            <a:avLst/>
          </a:prstGeom>
          <a:solidFill>
            <a:srgbClr val="0000C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8" name="Google Shape;158;p2"/>
          <p:cNvGrpSpPr/>
          <p:nvPr/>
        </p:nvGrpSpPr>
        <p:grpSpPr>
          <a:xfrm>
            <a:off x="2130680" y="2543116"/>
            <a:ext cx="5505362" cy="592217"/>
            <a:chOff x="2121802" y="2099233"/>
            <a:chExt cx="5505362" cy="592217"/>
          </a:xfrm>
        </p:grpSpPr>
        <p:sp>
          <p:nvSpPr>
            <p:cNvPr id="159" name="Google Shape;159;p2"/>
            <p:cNvSpPr/>
            <p:nvPr/>
          </p:nvSpPr>
          <p:spPr>
            <a:xfrm>
              <a:off x="2121802" y="2115450"/>
              <a:ext cx="576000" cy="576000"/>
            </a:xfrm>
            <a:prstGeom prst="ellipse">
              <a:avLst/>
            </a:prstGeom>
            <a:solidFill>
              <a:srgbClr val="F2F2F2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3200" b="1" i="0" u="none" strike="noStrike" cap="non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一</a:t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2697802" y="2099233"/>
              <a:ext cx="492936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3200" b="1" i="0" u="none" strike="noStrike" cap="none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Arial"/>
                  <a:cs typeface="Arial"/>
                  <a:sym typeface="Arial"/>
                </a:rPr>
                <a:t>数据准备</a:t>
              </a:r>
              <a:endParaRPr/>
            </a:p>
          </p:txBody>
        </p:sp>
      </p:grpSp>
      <p:grpSp>
        <p:nvGrpSpPr>
          <p:cNvPr id="161" name="Google Shape;161;p2"/>
          <p:cNvGrpSpPr/>
          <p:nvPr/>
        </p:nvGrpSpPr>
        <p:grpSpPr>
          <a:xfrm>
            <a:off x="2130680" y="3946498"/>
            <a:ext cx="6229549" cy="584775"/>
            <a:chOff x="2121802" y="3502615"/>
            <a:chExt cx="6229549" cy="584775"/>
          </a:xfrm>
        </p:grpSpPr>
        <p:sp>
          <p:nvSpPr>
            <p:cNvPr id="162" name="Google Shape;162;p2"/>
            <p:cNvSpPr/>
            <p:nvPr/>
          </p:nvSpPr>
          <p:spPr>
            <a:xfrm>
              <a:off x="2121802" y="3511390"/>
              <a:ext cx="576000" cy="5760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3200" b="1" i="0" u="none" strike="noStrike" cap="non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二</a:t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2777899" y="3502615"/>
              <a:ext cx="557345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3200" b="1" i="0" u="none" strike="noStrike" cap="none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Arial"/>
                  <a:cs typeface="Arial"/>
                  <a:sym typeface="Arial"/>
                </a:rPr>
                <a:t>基于ICESat的高程变化计算</a:t>
              </a:r>
              <a:endParaRPr/>
            </a:p>
          </p:txBody>
        </p:sp>
      </p:grpSp>
      <p:sp>
        <p:nvSpPr>
          <p:cNvPr id="164" name="Google Shape;164;p2"/>
          <p:cNvSpPr txBox="1"/>
          <p:nvPr/>
        </p:nvSpPr>
        <p:spPr>
          <a:xfrm>
            <a:off x="7300960" y="1262844"/>
            <a:ext cx="1608134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54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目录</a:t>
            </a:r>
            <a:endParaRPr sz="5400" b="1" i="0" u="none" strike="noStrike" cap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5" name="Google Shape;165;p2"/>
          <p:cNvGrpSpPr/>
          <p:nvPr/>
        </p:nvGrpSpPr>
        <p:grpSpPr>
          <a:xfrm>
            <a:off x="2130680" y="5302768"/>
            <a:ext cx="5718900" cy="584775"/>
            <a:chOff x="2121802" y="3502615"/>
            <a:chExt cx="5718900" cy="584775"/>
          </a:xfrm>
        </p:grpSpPr>
        <p:sp>
          <p:nvSpPr>
            <p:cNvPr id="166" name="Google Shape;166;p2"/>
            <p:cNvSpPr/>
            <p:nvPr/>
          </p:nvSpPr>
          <p:spPr>
            <a:xfrm>
              <a:off x="2121802" y="3511390"/>
              <a:ext cx="576000" cy="5760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3200" b="1" i="0" u="none" strike="noStrike" cap="non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三</a:t>
              </a: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2777899" y="3502615"/>
              <a:ext cx="5062803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3200" b="1" i="0" u="none" strike="noStrike" cap="none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Arial"/>
                  <a:cs typeface="Arial"/>
                  <a:sym typeface="Arial"/>
                </a:rPr>
                <a:t>冰川高程变化统计分析</a:t>
              </a:r>
              <a:endParaRPr/>
            </a:p>
          </p:txBody>
        </p:sp>
      </p:grp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"/>
          <p:cNvSpPr/>
          <p:nvPr/>
        </p:nvSpPr>
        <p:spPr>
          <a:xfrm>
            <a:off x="0" y="3471863"/>
            <a:ext cx="9144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 i="0" u="none" strike="noStrike" cap="none">
              <a:solidFill>
                <a:srgbClr val="FF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73" name="Google Shape;173;p3"/>
          <p:cNvSpPr/>
          <p:nvPr/>
        </p:nvSpPr>
        <p:spPr>
          <a:xfrm>
            <a:off x="189064" y="3868892"/>
            <a:ext cx="8753057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4000" b="1" i="0" u="none" strike="noStrike" cap="non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一、数据准备</a:t>
            </a:r>
            <a:endParaRPr/>
          </a:p>
        </p:txBody>
      </p:sp>
      <p:sp>
        <p:nvSpPr>
          <p:cNvPr id="174" name="Google Shape;174;p3"/>
          <p:cNvSpPr/>
          <p:nvPr/>
        </p:nvSpPr>
        <p:spPr>
          <a:xfrm>
            <a:off x="0" y="5014912"/>
            <a:ext cx="9144000" cy="72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 i="0" u="none" strike="noStrike" cap="none">
              <a:solidFill>
                <a:srgbClr val="FF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"/>
          <p:cNvSpPr txBox="1"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889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rial"/>
                <a:ea typeface="Arial"/>
                <a:cs typeface="Arial"/>
                <a:sym typeface="Arial"/>
              </a:rPr>
              <a:t>一、数据准备</a:t>
            </a:r>
            <a:endParaRPr/>
          </a:p>
        </p:txBody>
      </p:sp>
      <p:sp>
        <p:nvSpPr>
          <p:cNvPr id="180" name="Google Shape;180;p4"/>
          <p:cNvSpPr txBox="1"/>
          <p:nvPr/>
        </p:nvSpPr>
        <p:spPr>
          <a:xfrm>
            <a:off x="906284" y="2358418"/>
            <a:ext cx="7331431" cy="2141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600" b="1" i="0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如何利用ICESat数据获得冰川高程变化和高程变化率？</a:t>
            </a:r>
            <a:endParaRPr sz="36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"/>
          <p:cNvSpPr txBox="1"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889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rial"/>
                <a:ea typeface="Arial"/>
                <a:cs typeface="Arial"/>
                <a:sym typeface="Arial"/>
              </a:rPr>
              <a:t>一、数据准备</a:t>
            </a:r>
            <a:endParaRPr/>
          </a:p>
        </p:txBody>
      </p:sp>
      <p:sp>
        <p:nvSpPr>
          <p:cNvPr id="186" name="Google Shape;186;p5"/>
          <p:cNvSpPr txBox="1"/>
          <p:nvPr/>
        </p:nvSpPr>
        <p:spPr>
          <a:xfrm>
            <a:off x="317665" y="941970"/>
            <a:ext cx="3268683" cy="662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800" b="1" i="0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实验思路</a:t>
            </a:r>
            <a:endParaRPr sz="2800" b="0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5"/>
          <p:cNvSpPr/>
          <p:nvPr/>
        </p:nvSpPr>
        <p:spPr>
          <a:xfrm>
            <a:off x="1145387" y="2116352"/>
            <a:ext cx="1501238" cy="66248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 b="1" i="0" u="none" strike="noStrike" cap="none" dirty="0">
                <a:solidFill>
                  <a:schemeClr val="accent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ICESat测高数据</a:t>
            </a:r>
            <a:endParaRPr dirty="0"/>
          </a:p>
        </p:txBody>
      </p:sp>
      <p:sp>
        <p:nvSpPr>
          <p:cNvPr id="188" name="Google Shape;188;p5"/>
          <p:cNvSpPr/>
          <p:nvPr/>
        </p:nvSpPr>
        <p:spPr>
          <a:xfrm>
            <a:off x="2948458" y="2104080"/>
            <a:ext cx="1501238" cy="66248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 b="1" dirty="0">
                <a:solidFill>
                  <a:schemeClr val="accent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DEM数据</a:t>
            </a:r>
            <a:endParaRPr dirty="0"/>
          </a:p>
        </p:txBody>
      </p:sp>
      <p:sp>
        <p:nvSpPr>
          <p:cNvPr id="189" name="Google Shape;189;p5"/>
          <p:cNvSpPr/>
          <p:nvPr/>
        </p:nvSpPr>
        <p:spPr>
          <a:xfrm>
            <a:off x="214624" y="3702133"/>
            <a:ext cx="1210415" cy="564251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 b="1" dirty="0">
                <a:solidFill>
                  <a:schemeClr val="accent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冰川范围数据</a:t>
            </a:r>
            <a:endParaRPr dirty="0"/>
          </a:p>
        </p:txBody>
      </p:sp>
      <p:sp>
        <p:nvSpPr>
          <p:cNvPr id="190" name="Google Shape;190;p5"/>
          <p:cNvSpPr/>
          <p:nvPr/>
        </p:nvSpPr>
        <p:spPr>
          <a:xfrm>
            <a:off x="2948459" y="4459294"/>
            <a:ext cx="1501238" cy="66248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 b="1" dirty="0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冰川区域高程变化</a:t>
            </a:r>
            <a:endParaRPr dirty="0"/>
          </a:p>
        </p:txBody>
      </p:sp>
      <p:sp>
        <p:nvSpPr>
          <p:cNvPr id="191" name="Google Shape;191;p5"/>
          <p:cNvSpPr/>
          <p:nvPr/>
        </p:nvSpPr>
        <p:spPr>
          <a:xfrm>
            <a:off x="1145387" y="4459294"/>
            <a:ext cx="1501238" cy="66248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 dirty="0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非冰川区域高程变化</a:t>
            </a:r>
            <a:endParaRPr dirty="0"/>
          </a:p>
        </p:txBody>
      </p:sp>
      <p:sp>
        <p:nvSpPr>
          <p:cNvPr id="192" name="Google Shape;192;p5"/>
          <p:cNvSpPr/>
          <p:nvPr/>
        </p:nvSpPr>
        <p:spPr>
          <a:xfrm>
            <a:off x="7331123" y="2116352"/>
            <a:ext cx="1501239" cy="66248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 b="1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冰川区域高程变化统计</a:t>
            </a:r>
            <a:endParaRPr/>
          </a:p>
        </p:txBody>
      </p:sp>
      <p:sp>
        <p:nvSpPr>
          <p:cNvPr id="193" name="Google Shape;193;p5"/>
          <p:cNvSpPr/>
          <p:nvPr/>
        </p:nvSpPr>
        <p:spPr>
          <a:xfrm>
            <a:off x="5487392" y="2116352"/>
            <a:ext cx="1501239" cy="66248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非冰川区域高程变化统计</a:t>
            </a:r>
            <a:endParaRPr/>
          </a:p>
        </p:txBody>
      </p:sp>
      <p:sp>
        <p:nvSpPr>
          <p:cNvPr id="194" name="Google Shape;194;p5"/>
          <p:cNvSpPr/>
          <p:nvPr/>
        </p:nvSpPr>
        <p:spPr>
          <a:xfrm>
            <a:off x="1739836" y="5568981"/>
            <a:ext cx="2214006" cy="564251"/>
          </a:xfrm>
          <a:prstGeom prst="parallelogram">
            <a:avLst>
              <a:gd name="adj" fmla="val 25000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 b="1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异常值去除</a:t>
            </a:r>
            <a:endParaRPr/>
          </a:p>
        </p:txBody>
      </p:sp>
      <p:sp>
        <p:nvSpPr>
          <p:cNvPr id="195" name="Google Shape;195;p5"/>
          <p:cNvSpPr/>
          <p:nvPr/>
        </p:nvSpPr>
        <p:spPr>
          <a:xfrm>
            <a:off x="1749109" y="3238202"/>
            <a:ext cx="2214006" cy="564251"/>
          </a:xfrm>
          <a:prstGeom prst="parallelogram">
            <a:avLst>
              <a:gd name="adj" fmla="val 25000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 b="1" dirty="0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差值计算</a:t>
            </a:r>
            <a:endParaRPr dirty="0"/>
          </a:p>
        </p:txBody>
      </p:sp>
      <p:cxnSp>
        <p:nvCxnSpPr>
          <p:cNvPr id="196" name="Google Shape;196;p5"/>
          <p:cNvCxnSpPr>
            <a:stCxn id="187" idx="2"/>
            <a:endCxn id="195" idx="0"/>
          </p:cNvCxnSpPr>
          <p:nvPr/>
        </p:nvCxnSpPr>
        <p:spPr>
          <a:xfrm rot="-5400000" flipH="1">
            <a:off x="2146356" y="2528490"/>
            <a:ext cx="459300" cy="960000"/>
          </a:xfrm>
          <a:prstGeom prst="bentConnector3">
            <a:avLst>
              <a:gd name="adj1" fmla="val 50007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97" name="Google Shape;197;p5"/>
          <p:cNvCxnSpPr>
            <a:stCxn id="188" idx="2"/>
            <a:endCxn id="195" idx="0"/>
          </p:cNvCxnSpPr>
          <p:nvPr/>
        </p:nvCxnSpPr>
        <p:spPr>
          <a:xfrm rot="5400000">
            <a:off x="3041777" y="2580868"/>
            <a:ext cx="471600" cy="843000"/>
          </a:xfrm>
          <a:prstGeom prst="bentConnector3">
            <a:avLst>
              <a:gd name="adj1" fmla="val 50004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98" name="Google Shape;198;p5"/>
          <p:cNvCxnSpPr>
            <a:stCxn id="195" idx="3"/>
            <a:endCxn id="191" idx="0"/>
          </p:cNvCxnSpPr>
          <p:nvPr/>
        </p:nvCxnSpPr>
        <p:spPr>
          <a:xfrm rot="5400000">
            <a:off x="2012481" y="3686053"/>
            <a:ext cx="656700" cy="889500"/>
          </a:xfrm>
          <a:prstGeom prst="bentConnector3">
            <a:avLst>
              <a:gd name="adj1" fmla="val 50011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99" name="Google Shape;199;p5"/>
          <p:cNvCxnSpPr>
            <a:stCxn id="195" idx="3"/>
            <a:endCxn id="190" idx="0"/>
          </p:cNvCxnSpPr>
          <p:nvPr/>
        </p:nvCxnSpPr>
        <p:spPr>
          <a:xfrm rot="-5400000" flipH="1">
            <a:off x="2913981" y="3674053"/>
            <a:ext cx="656700" cy="913500"/>
          </a:xfrm>
          <a:prstGeom prst="bentConnector3">
            <a:avLst>
              <a:gd name="adj1" fmla="val 50011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0" name="Google Shape;200;p5"/>
          <p:cNvSpPr/>
          <p:nvPr/>
        </p:nvSpPr>
        <p:spPr>
          <a:xfrm>
            <a:off x="5487393" y="3216747"/>
            <a:ext cx="1501238" cy="66248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系统误差</a:t>
            </a:r>
            <a:endParaRPr/>
          </a:p>
        </p:txBody>
      </p:sp>
      <p:sp>
        <p:nvSpPr>
          <p:cNvPr id="201" name="Google Shape;201;p5"/>
          <p:cNvSpPr/>
          <p:nvPr/>
        </p:nvSpPr>
        <p:spPr>
          <a:xfrm>
            <a:off x="7331124" y="4134837"/>
            <a:ext cx="1501238" cy="66248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 b="1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冰川区域高程变化改正</a:t>
            </a:r>
            <a:endParaRPr/>
          </a:p>
        </p:txBody>
      </p:sp>
      <p:sp>
        <p:nvSpPr>
          <p:cNvPr id="202" name="Google Shape;202;p5"/>
          <p:cNvSpPr/>
          <p:nvPr/>
        </p:nvSpPr>
        <p:spPr>
          <a:xfrm>
            <a:off x="7331123" y="5287920"/>
            <a:ext cx="1501239" cy="66248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 b="1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冰川区域高程变化率计算</a:t>
            </a:r>
            <a:endParaRPr/>
          </a:p>
        </p:txBody>
      </p:sp>
      <p:cxnSp>
        <p:nvCxnSpPr>
          <p:cNvPr id="203" name="Google Shape;203;p5"/>
          <p:cNvCxnSpPr>
            <a:stCxn id="194" idx="2"/>
            <a:endCxn id="204" idx="1"/>
          </p:cNvCxnSpPr>
          <p:nvPr/>
        </p:nvCxnSpPr>
        <p:spPr>
          <a:xfrm rot="10800000" flipH="1">
            <a:off x="3883311" y="2439807"/>
            <a:ext cx="1466700" cy="3411300"/>
          </a:xfrm>
          <a:prstGeom prst="bentConnector3">
            <a:avLst>
              <a:gd name="adj1" fmla="val 66190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05" name="Google Shape;205;p5"/>
          <p:cNvCxnSpPr>
            <a:stCxn id="193" idx="2"/>
            <a:endCxn id="200" idx="0"/>
          </p:cNvCxnSpPr>
          <p:nvPr/>
        </p:nvCxnSpPr>
        <p:spPr>
          <a:xfrm>
            <a:off x="6238012" y="2778840"/>
            <a:ext cx="0" cy="4380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06" name="Google Shape;206;p5"/>
          <p:cNvCxnSpPr>
            <a:stCxn id="192" idx="2"/>
            <a:endCxn id="201" idx="0"/>
          </p:cNvCxnSpPr>
          <p:nvPr/>
        </p:nvCxnSpPr>
        <p:spPr>
          <a:xfrm>
            <a:off x="8081743" y="2778840"/>
            <a:ext cx="0" cy="13560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07" name="Google Shape;207;p5"/>
          <p:cNvCxnSpPr>
            <a:stCxn id="200" idx="3"/>
            <a:endCxn id="201" idx="0"/>
          </p:cNvCxnSpPr>
          <p:nvPr/>
        </p:nvCxnSpPr>
        <p:spPr>
          <a:xfrm>
            <a:off x="6988631" y="3547991"/>
            <a:ext cx="1093200" cy="586800"/>
          </a:xfrm>
          <a:prstGeom prst="bentConnector2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8" name="Google Shape;208;p5"/>
          <p:cNvSpPr/>
          <p:nvPr/>
        </p:nvSpPr>
        <p:spPr>
          <a:xfrm>
            <a:off x="5293921" y="5287920"/>
            <a:ext cx="1501239" cy="66248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 b="1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数据获取时间信息</a:t>
            </a:r>
            <a:endParaRPr/>
          </a:p>
        </p:txBody>
      </p:sp>
      <p:sp>
        <p:nvSpPr>
          <p:cNvPr id="204" name="Google Shape;204;p5"/>
          <p:cNvSpPr/>
          <p:nvPr/>
        </p:nvSpPr>
        <p:spPr>
          <a:xfrm>
            <a:off x="5349923" y="2004289"/>
            <a:ext cx="3604073" cy="870957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dk2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209" name="Google Shape;209;p5"/>
          <p:cNvCxnSpPr>
            <a:stCxn id="191" idx="2"/>
            <a:endCxn id="194" idx="0"/>
          </p:cNvCxnSpPr>
          <p:nvPr/>
        </p:nvCxnSpPr>
        <p:spPr>
          <a:xfrm rot="-5400000" flipH="1">
            <a:off x="2147706" y="4870082"/>
            <a:ext cx="447300" cy="950700"/>
          </a:xfrm>
          <a:prstGeom prst="bentConnector3">
            <a:avLst>
              <a:gd name="adj1" fmla="val 49988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10" name="Google Shape;210;p5"/>
          <p:cNvCxnSpPr>
            <a:stCxn id="190" idx="2"/>
            <a:endCxn id="194" idx="0"/>
          </p:cNvCxnSpPr>
          <p:nvPr/>
        </p:nvCxnSpPr>
        <p:spPr>
          <a:xfrm rot="5400000">
            <a:off x="3049278" y="4919282"/>
            <a:ext cx="447300" cy="852300"/>
          </a:xfrm>
          <a:prstGeom prst="bentConnector3">
            <a:avLst>
              <a:gd name="adj1" fmla="val 49989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11" name="Google Shape;211;p5"/>
          <p:cNvCxnSpPr>
            <a:stCxn id="189" idx="3"/>
          </p:cNvCxnSpPr>
          <p:nvPr/>
        </p:nvCxnSpPr>
        <p:spPr>
          <a:xfrm rot="10800000" flipH="1">
            <a:off x="1425039" y="3971659"/>
            <a:ext cx="1301100" cy="126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12" name="Google Shape;212;p5"/>
          <p:cNvCxnSpPr>
            <a:stCxn id="208" idx="3"/>
            <a:endCxn id="202" idx="1"/>
          </p:cNvCxnSpPr>
          <p:nvPr/>
        </p:nvCxnSpPr>
        <p:spPr>
          <a:xfrm>
            <a:off x="6795160" y="5619164"/>
            <a:ext cx="53610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13" name="Google Shape;213;p5"/>
          <p:cNvCxnSpPr>
            <a:stCxn id="201" idx="2"/>
            <a:endCxn id="202" idx="0"/>
          </p:cNvCxnSpPr>
          <p:nvPr/>
        </p:nvCxnSpPr>
        <p:spPr>
          <a:xfrm>
            <a:off x="8081743" y="4797325"/>
            <a:ext cx="0" cy="4905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6"/>
          <p:cNvSpPr txBox="1"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889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rial"/>
                <a:ea typeface="Arial"/>
                <a:cs typeface="Arial"/>
                <a:sym typeface="Arial"/>
              </a:rPr>
              <a:t>一、数据准备</a:t>
            </a:r>
            <a:endParaRPr/>
          </a:p>
        </p:txBody>
      </p:sp>
      <p:sp>
        <p:nvSpPr>
          <p:cNvPr id="219" name="Google Shape;219;p6"/>
          <p:cNvSpPr txBox="1"/>
          <p:nvPr/>
        </p:nvSpPr>
        <p:spPr>
          <a:xfrm>
            <a:off x="317665" y="941970"/>
            <a:ext cx="8529452" cy="2023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800" b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DEM数据准备</a:t>
            </a:r>
            <a:endParaRPr sz="2800" b="1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DEM数据产品：SRTM GL1 Ellipsoidal</a:t>
            </a:r>
            <a:endParaRPr/>
          </a:p>
          <a:p>
            <a:pPr marL="0" marR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下载网址：</a:t>
            </a:r>
            <a:endParaRPr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850"/>
              </a:spcBef>
              <a:spcAft>
                <a:spcPts val="0"/>
              </a:spcAft>
              <a:buNone/>
            </a:pPr>
            <a:r>
              <a:rPr lang="zh-CN" sz="1700" u="sng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https://portal.opentopography.org/raster?opentopoID=OTSRTM.082016.4326.1</a:t>
            </a:r>
            <a:r>
              <a:rPr lang="zh-CN" sz="17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pic>
        <p:nvPicPr>
          <p:cNvPr id="220" name="Google Shape;220;p6" descr="A screenshot of a websit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7665" y="3003345"/>
            <a:ext cx="4253733" cy="37425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6" descr="A screenshot of a computer screen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20262" y="3003345"/>
            <a:ext cx="4155506" cy="37425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7"/>
          <p:cNvSpPr txBox="1"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889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rial"/>
                <a:ea typeface="Arial"/>
                <a:cs typeface="Arial"/>
                <a:sym typeface="Arial"/>
              </a:rPr>
              <a:t>一、数据准备</a:t>
            </a:r>
            <a:endParaRPr/>
          </a:p>
        </p:txBody>
      </p:sp>
      <p:sp>
        <p:nvSpPr>
          <p:cNvPr id="227" name="Google Shape;227;p7"/>
          <p:cNvSpPr txBox="1"/>
          <p:nvPr/>
        </p:nvSpPr>
        <p:spPr>
          <a:xfrm>
            <a:off x="317665" y="941970"/>
            <a:ext cx="8529452" cy="2150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800" b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冰川范围数据准备</a:t>
            </a:r>
            <a:endParaRPr sz="2800" b="1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400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1）实验区域夏季遥感影像获取</a:t>
            </a:r>
            <a:endParaRPr sz="2400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400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2）冰川范围矢量化：qgis软件新建图层—编辑矢量</a:t>
            </a:r>
            <a:endParaRPr sz="2400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" name="Google Shape;228;p7" descr="A mountain range with snow&#10;&#10;Description automatically generated with medium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2668" y="3622046"/>
            <a:ext cx="3622520" cy="29560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7" descr="A screenshot of a computer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94060" y="3253839"/>
            <a:ext cx="4572674" cy="3349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8"/>
          <p:cNvSpPr/>
          <p:nvPr/>
        </p:nvSpPr>
        <p:spPr>
          <a:xfrm>
            <a:off x="0" y="3471863"/>
            <a:ext cx="9144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35" name="Google Shape;235;p8"/>
          <p:cNvSpPr/>
          <p:nvPr/>
        </p:nvSpPr>
        <p:spPr>
          <a:xfrm>
            <a:off x="189064" y="3868892"/>
            <a:ext cx="8753057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4000" b="1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二、基于ICESat的高程变化计算</a:t>
            </a:r>
            <a:endParaRPr/>
          </a:p>
        </p:txBody>
      </p:sp>
      <p:sp>
        <p:nvSpPr>
          <p:cNvPr id="236" name="Google Shape;236;p8"/>
          <p:cNvSpPr/>
          <p:nvPr/>
        </p:nvSpPr>
        <p:spPr>
          <a:xfrm>
            <a:off x="0" y="5014912"/>
            <a:ext cx="9144000" cy="72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9"/>
          <p:cNvSpPr txBox="1"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889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>
                <a:latin typeface="Arial"/>
                <a:ea typeface="Arial"/>
                <a:cs typeface="Arial"/>
                <a:sym typeface="Arial"/>
              </a:rPr>
              <a:t>一、高程改正及高程参考转换</a:t>
            </a:r>
            <a:endParaRPr dirty="0"/>
          </a:p>
        </p:txBody>
      </p:sp>
      <p:sp>
        <p:nvSpPr>
          <p:cNvPr id="242" name="Google Shape;242;p9"/>
          <p:cNvSpPr txBox="1"/>
          <p:nvPr/>
        </p:nvSpPr>
        <p:spPr>
          <a:xfrm>
            <a:off x="307274" y="1025006"/>
            <a:ext cx="8529452" cy="5356338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l="-1484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400" dirty="0">
                <a:latin typeface="Times New Roman"/>
                <a:ea typeface="Times New Roman"/>
                <a:cs typeface="Times New Roman"/>
                <a:sym typeface="Times New Roman"/>
              </a:rPr>
              <a:t> </a:t>
            </a:r>
            <a:endParaRPr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2_Global">
  <a:themeElements>
    <a:clrScheme name="自定义 33">
      <a:dk1>
        <a:srgbClr val="000000"/>
      </a:dk1>
      <a:lt1>
        <a:srgbClr val="FFFFFF"/>
      </a:lt1>
      <a:dk2>
        <a:srgbClr val="0000CC"/>
      </a:dk2>
      <a:lt2>
        <a:srgbClr val="EEECE1"/>
      </a:lt2>
      <a:accent1>
        <a:srgbClr val="0000CC"/>
      </a:accent1>
      <a:accent2>
        <a:srgbClr val="C00000"/>
      </a:accent2>
      <a:accent3>
        <a:srgbClr val="FF0000"/>
      </a:accent3>
      <a:accent4>
        <a:srgbClr val="FFFF00"/>
      </a:accent4>
      <a:accent5>
        <a:srgbClr val="0000CC"/>
      </a:accent5>
      <a:accent6>
        <a:srgbClr val="CAEAFA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opyright (c) 2007-2010 NordriDesign™ _light">
  <a:themeElements>
    <a:clrScheme name="1_Copyright (c) 2007-2010 NordriDesign™ _light 1">
      <a:dk1>
        <a:srgbClr val="000000"/>
      </a:dk1>
      <a:lt1>
        <a:srgbClr val="FFFFFF"/>
      </a:lt1>
      <a:dk2>
        <a:srgbClr val="FFFFFF"/>
      </a:dk2>
      <a:lt2>
        <a:srgbClr val="B2B2B2"/>
      </a:lt2>
      <a:accent1>
        <a:srgbClr val="43A1FF"/>
      </a:accent1>
      <a:accent2>
        <a:srgbClr val="00246C"/>
      </a:accent2>
      <a:accent3>
        <a:srgbClr val="FFFFFF"/>
      </a:accent3>
      <a:accent4>
        <a:srgbClr val="000000"/>
      </a:accent4>
      <a:accent5>
        <a:srgbClr val="B0CDFF"/>
      </a:accent5>
      <a:accent6>
        <a:srgbClr val="002061"/>
      </a:accent6>
      <a:hlink>
        <a:srgbClr val="FEA23C"/>
      </a:hlink>
      <a:folHlink>
        <a:srgbClr val="FFFF5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</TotalTime>
  <Words>358</Words>
  <Application>Microsoft Office PowerPoint</Application>
  <PresentationFormat>全屏显示(4:3)</PresentationFormat>
  <Paragraphs>68</Paragraphs>
  <Slides>13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Noto Sans Symbols</vt:lpstr>
      <vt:lpstr>微软雅黑</vt:lpstr>
      <vt:lpstr>微软雅黑</vt:lpstr>
      <vt:lpstr>Arial</vt:lpstr>
      <vt:lpstr>Calibri</vt:lpstr>
      <vt:lpstr>Cambria Math</vt:lpstr>
      <vt:lpstr>Times New Roman</vt:lpstr>
      <vt:lpstr>2_Global</vt:lpstr>
      <vt:lpstr>1_Copyright (c) 2007-2010 NordriDesign™ _light</vt:lpstr>
      <vt:lpstr>PowerPoint 演示文稿</vt:lpstr>
      <vt:lpstr>PowerPoint 演示文稿</vt:lpstr>
      <vt:lpstr>PowerPoint 演示文稿</vt:lpstr>
      <vt:lpstr>一、数据准备</vt:lpstr>
      <vt:lpstr>一、数据准备</vt:lpstr>
      <vt:lpstr>一、数据准备</vt:lpstr>
      <vt:lpstr>一、数据准备</vt:lpstr>
      <vt:lpstr>PowerPoint 演示文稿</vt:lpstr>
      <vt:lpstr>一、高程改正及高程参考转换</vt:lpstr>
      <vt:lpstr>冰川高程变化计算</vt:lpstr>
      <vt:lpstr>PowerPoint 演示文稿</vt:lpstr>
      <vt:lpstr>三、冰川高程变化估算</vt:lpstr>
      <vt:lpstr>三、ICESat数据写出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lsb</dc:creator>
  <cp:lastModifiedBy>1327 ynu</cp:lastModifiedBy>
  <cp:revision>9</cp:revision>
  <dcterms:created xsi:type="dcterms:W3CDTF">2004-07-09T11:40:27Z</dcterms:created>
  <dcterms:modified xsi:type="dcterms:W3CDTF">2025-05-08T07:41:04Z</dcterms:modified>
</cp:coreProperties>
</file>